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33"/>
  </p:notesMasterIdLst>
  <p:sldIdLst>
    <p:sldId id="278" r:id="rId6"/>
    <p:sldId id="279" r:id="rId7"/>
    <p:sldId id="280"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81" r:id="rId31"/>
    <p:sldId id="282" r:id="rId32"/>
  </p:sldIdLst>
  <p:sldSz cx="9144000" cy="5143500" type="screen16x9"/>
  <p:notesSz cx="6858000" cy="9144000"/>
  <p:embeddedFontLst>
    <p:embeddedFont>
      <p:font typeface="Helvetica" panose="020B0604020202020204" pitchFamily="34" charset="0"/>
      <p:regular r:id="rId34"/>
      <p:bold r:id="rId35"/>
      <p:italic r:id="rId36"/>
      <p:boldItalic r:id="rId37"/>
    </p:embeddedFont>
    <p:embeddedFont>
      <p:font typeface="Helvetica Neue"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4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343d9628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343d9628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title slide with branded photo - option 3 dark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343d96281e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343d96281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43d96281e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343d96281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43d96281e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43d96281e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316380218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316380218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316380218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316380218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316380218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316380218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316380218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316380218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343d96281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343d96281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3122ced33f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3122ced33f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3122ced33f_3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3122ced33f_3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343d96281e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343d96281e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343d96281e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343d96281e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343d96281e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343d96281e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343d96281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343d96281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343d96281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343d96281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343d96281e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343d96281e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3122ced33f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3122ced33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343d96281e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343d96281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43d96281e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343d96281e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3122ced33f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3122ced33f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450503" y="4447448"/>
            <a:ext cx="8239127" cy="238868"/>
          </a:xfrm>
          <a:prstGeom prst="rect">
            <a:avLst/>
          </a:prstGeom>
        </p:spPr>
        <p:txBody>
          <a:bodyPr lIns="45718" tIns="45718" rIns="45718" bIns="45718" numCol="1" spcCol="38100"/>
          <a:lstStyle>
            <a:lvl1pPr marL="0" indent="0" defTabSz="309563">
              <a:lnSpc>
                <a:spcPct val="100000"/>
              </a:lnSpc>
              <a:spcBef>
                <a:spcPts val="0"/>
              </a:spcBef>
              <a:buSzTx/>
              <a:buNone/>
              <a:defRPr sz="1350" b="1"/>
            </a:lvl1pPr>
            <a:lvl2pPr marL="400050" indent="-171450" defTabSz="309563">
              <a:lnSpc>
                <a:spcPct val="100000"/>
              </a:lnSpc>
              <a:spcBef>
                <a:spcPts val="0"/>
              </a:spcBef>
              <a:defRPr sz="1350" b="1"/>
            </a:lvl2pPr>
            <a:lvl3pPr marL="628650" indent="-171450" defTabSz="309563">
              <a:lnSpc>
                <a:spcPct val="100000"/>
              </a:lnSpc>
              <a:spcBef>
                <a:spcPts val="0"/>
              </a:spcBef>
              <a:defRPr sz="1350" b="1"/>
            </a:lvl3pPr>
            <a:lvl4pPr marL="857250" indent="-171450" defTabSz="309563">
              <a:lnSpc>
                <a:spcPct val="100000"/>
              </a:lnSpc>
              <a:spcBef>
                <a:spcPts val="0"/>
              </a:spcBef>
              <a:defRPr sz="1350" b="1"/>
            </a:lvl4pPr>
            <a:lvl5pPr marL="1085850" indent="-171450" defTabSz="309563">
              <a:lnSpc>
                <a:spcPct val="100000"/>
              </a:lnSpc>
              <a:spcBef>
                <a:spcPts val="0"/>
              </a:spcBef>
              <a:defRPr sz="135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452436" y="965621"/>
            <a:ext cx="8239127" cy="1743077"/>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21" hasCustomPrompt="1"/>
          </p:nvPr>
        </p:nvSpPr>
        <p:spPr>
          <a:xfrm>
            <a:off x="450503" y="2708697"/>
            <a:ext cx="8239126" cy="714376"/>
          </a:xfrm>
          <a:prstGeom prst="rect">
            <a:avLst/>
          </a:prstGeom>
        </p:spPr>
        <p:txBody>
          <a:bodyPr numCol="1" spcCol="38100"/>
          <a:lstStyle>
            <a:lvl1pPr marL="0" indent="0" defTabSz="309563">
              <a:lnSpc>
                <a:spcPct val="100000"/>
              </a:lnSpc>
              <a:spcBef>
                <a:spcPts val="0"/>
              </a:spcBef>
              <a:buSzTx/>
              <a:buNone/>
              <a:defRPr sz="2063"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10986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433387" y="-485775"/>
            <a:ext cx="10029825" cy="6007100"/>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452438" y="2671763"/>
            <a:ext cx="8239125" cy="1743075"/>
          </a:xfrm>
          <a:prstGeom prst="rect">
            <a:avLst/>
          </a:prstGeom>
        </p:spPr>
        <p:txBody>
          <a:bodyPr anchor="b"/>
          <a:lstStyle>
            <a:lvl1pPr>
              <a:defRPr sz="4350" spc="-87"/>
            </a:lvl1pPr>
          </a:lstStyle>
          <a:p>
            <a:r>
              <a:t>Presentation Title</a:t>
            </a:r>
          </a:p>
        </p:txBody>
      </p:sp>
      <p:sp>
        <p:nvSpPr>
          <p:cNvPr id="23" name="Body Level One…"/>
          <p:cNvSpPr txBox="1">
            <a:spLocks noGrp="1"/>
          </p:cNvSpPr>
          <p:nvPr>
            <p:ph type="body" sz="quarter" idx="1" hasCustomPrompt="1"/>
          </p:nvPr>
        </p:nvSpPr>
        <p:spPr>
          <a:xfrm>
            <a:off x="452884" y="414802"/>
            <a:ext cx="8238233" cy="238868"/>
          </a:xfrm>
          <a:prstGeom prst="rect">
            <a:avLst/>
          </a:prstGeom>
        </p:spPr>
        <p:txBody>
          <a:bodyPr lIns="45718" tIns="45718" rIns="45718" bIns="45718" numCol="1" spcCol="38100"/>
          <a:lstStyle>
            <a:lvl1pPr marL="0" indent="0" defTabSz="309563">
              <a:lnSpc>
                <a:spcPct val="100000"/>
              </a:lnSpc>
              <a:spcBef>
                <a:spcPts val="0"/>
              </a:spcBef>
              <a:buSzTx/>
              <a:buNone/>
              <a:defRPr sz="1350" b="1"/>
            </a:lvl1pPr>
            <a:lvl2pPr marL="400050" indent="-171450" defTabSz="309563">
              <a:lnSpc>
                <a:spcPct val="100000"/>
              </a:lnSpc>
              <a:spcBef>
                <a:spcPts val="0"/>
              </a:spcBef>
              <a:defRPr sz="1350" b="1"/>
            </a:lvl2pPr>
            <a:lvl3pPr marL="628650" indent="-171450" defTabSz="309563">
              <a:lnSpc>
                <a:spcPct val="100000"/>
              </a:lnSpc>
              <a:spcBef>
                <a:spcPts val="0"/>
              </a:spcBef>
              <a:defRPr sz="1350" b="1"/>
            </a:lvl3pPr>
            <a:lvl4pPr marL="857250" indent="-171450" defTabSz="309563">
              <a:lnSpc>
                <a:spcPct val="100000"/>
              </a:lnSpc>
              <a:spcBef>
                <a:spcPts val="0"/>
              </a:spcBef>
              <a:defRPr sz="1350" b="1"/>
            </a:lvl4pPr>
            <a:lvl5pPr marL="1085850" indent="-171450" defTabSz="309563">
              <a:lnSpc>
                <a:spcPct val="100000"/>
              </a:lnSpc>
              <a:spcBef>
                <a:spcPts val="0"/>
              </a:spcBef>
              <a:defRPr sz="135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452438" y="4353716"/>
            <a:ext cx="8239125" cy="418858"/>
          </a:xfrm>
          <a:prstGeom prst="rect">
            <a:avLst/>
          </a:prstGeom>
        </p:spPr>
        <p:txBody>
          <a:bodyPr numCol="1" spcCol="38100"/>
          <a:lstStyle>
            <a:lvl1pPr marL="0" indent="0" defTabSz="309563">
              <a:lnSpc>
                <a:spcPct val="100000"/>
              </a:lnSpc>
              <a:spcBef>
                <a:spcPts val="0"/>
              </a:spcBef>
              <a:buSzTx/>
              <a:buNone/>
              <a:defRPr sz="2063"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036836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4114800" y="-76200"/>
            <a:ext cx="4554314" cy="5300663"/>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452438" y="476250"/>
            <a:ext cx="3667125" cy="220585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452438" y="2647716"/>
            <a:ext cx="3667125" cy="2019534"/>
          </a:xfrm>
          <a:prstGeom prst="rect">
            <a:avLst/>
          </a:prstGeom>
        </p:spPr>
        <p:txBody>
          <a:bodyPr numCol="1" spcCol="38100"/>
          <a:lstStyle>
            <a:lvl1pPr marL="0" indent="0" defTabSz="309563">
              <a:lnSpc>
                <a:spcPct val="100000"/>
              </a:lnSpc>
              <a:spcBef>
                <a:spcPts val="0"/>
              </a:spcBef>
              <a:buSzTx/>
              <a:buNone/>
              <a:defRPr sz="2063" b="1"/>
            </a:lvl1pPr>
            <a:lvl2pPr marL="0" indent="0" defTabSz="309563">
              <a:lnSpc>
                <a:spcPct val="100000"/>
              </a:lnSpc>
              <a:spcBef>
                <a:spcPts val="0"/>
              </a:spcBef>
              <a:buSzTx/>
              <a:buNone/>
              <a:defRPr sz="2063" b="1"/>
            </a:lvl2pPr>
            <a:lvl3pPr marL="0" indent="0" defTabSz="309563">
              <a:lnSpc>
                <a:spcPct val="100000"/>
              </a:lnSpc>
              <a:spcBef>
                <a:spcPts val="0"/>
              </a:spcBef>
              <a:buSzTx/>
              <a:buNone/>
              <a:defRPr sz="2063" b="1"/>
            </a:lvl3pPr>
            <a:lvl4pPr marL="0" indent="0" defTabSz="309563">
              <a:lnSpc>
                <a:spcPct val="100000"/>
              </a:lnSpc>
              <a:spcBef>
                <a:spcPts val="0"/>
              </a:spcBef>
              <a:buSzTx/>
              <a:buNone/>
              <a:defRPr sz="2063" b="1"/>
            </a:lvl4pPr>
            <a:lvl5pPr marL="0" indent="0" defTabSz="309563">
              <a:lnSpc>
                <a:spcPct val="100000"/>
              </a:lnSpc>
              <a:spcBef>
                <a:spcPts val="0"/>
              </a:spcBef>
              <a:buSzTx/>
              <a:buNone/>
              <a:defRPr sz="2063"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4500563" y="4840970"/>
            <a:ext cx="195566"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245648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452438" y="404812"/>
            <a:ext cx="8239125" cy="537437"/>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452438" y="889860"/>
            <a:ext cx="8239125" cy="350543"/>
          </a:xfrm>
          <a:prstGeom prst="rect">
            <a:avLst/>
          </a:prstGeom>
        </p:spPr>
        <p:txBody>
          <a:bodyPr lIns="45718" tIns="45718" rIns="45718" bIns="45718" numCol="1" spcCol="38100"/>
          <a:lstStyle>
            <a:lvl1pPr marL="0" indent="0" defTabSz="309563">
              <a:lnSpc>
                <a:spcPct val="100000"/>
              </a:lnSpc>
              <a:spcBef>
                <a:spcPts val="0"/>
              </a:spcBef>
              <a:buSzTx/>
              <a:buNone/>
              <a:defRPr sz="2063" b="1"/>
            </a:lvl1pPr>
            <a:lvl2pPr marL="490538" indent="-261938" defTabSz="309563">
              <a:lnSpc>
                <a:spcPct val="100000"/>
              </a:lnSpc>
              <a:spcBef>
                <a:spcPts val="0"/>
              </a:spcBef>
              <a:defRPr sz="2063" b="1"/>
            </a:lvl2pPr>
            <a:lvl3pPr marL="719138" indent="-261938" defTabSz="309563">
              <a:lnSpc>
                <a:spcPct val="100000"/>
              </a:lnSpc>
              <a:spcBef>
                <a:spcPts val="0"/>
              </a:spcBef>
              <a:defRPr sz="2063" b="1"/>
            </a:lvl3pPr>
            <a:lvl4pPr marL="947738" indent="-261938" defTabSz="309563">
              <a:lnSpc>
                <a:spcPct val="100000"/>
              </a:lnSpc>
              <a:spcBef>
                <a:spcPts val="0"/>
              </a:spcBef>
              <a:defRPr sz="2063" b="1"/>
            </a:lvl4pPr>
            <a:lvl5pPr marL="1176338" indent="-261938" defTabSz="309563">
              <a:lnSpc>
                <a:spcPct val="100000"/>
              </a:lnSpc>
              <a:spcBef>
                <a:spcPts val="0"/>
              </a:spcBef>
              <a:defRPr sz="2063"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560532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5021644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452438" y="889860"/>
            <a:ext cx="3667125" cy="350543"/>
          </a:xfrm>
          <a:prstGeom prst="rect">
            <a:avLst/>
          </a:prstGeom>
        </p:spPr>
        <p:txBody>
          <a:bodyPr lIns="45718" tIns="45718" rIns="45718" bIns="45718" numCol="1" spcCol="38100"/>
          <a:lstStyle>
            <a:lvl1pPr marL="0" indent="0" defTabSz="309563">
              <a:lnSpc>
                <a:spcPct val="100000"/>
              </a:lnSpc>
              <a:spcBef>
                <a:spcPts val="0"/>
              </a:spcBef>
              <a:buSzTx/>
              <a:buNone/>
              <a:defRPr sz="2063" b="1"/>
            </a:lvl1pPr>
            <a:lvl2pPr marL="490538" indent="-261938" defTabSz="309563">
              <a:lnSpc>
                <a:spcPct val="100000"/>
              </a:lnSpc>
              <a:spcBef>
                <a:spcPts val="0"/>
              </a:spcBef>
              <a:defRPr sz="2063" b="1"/>
            </a:lvl2pPr>
            <a:lvl3pPr marL="719138" indent="-261938" defTabSz="309563">
              <a:lnSpc>
                <a:spcPct val="100000"/>
              </a:lnSpc>
              <a:spcBef>
                <a:spcPts val="0"/>
              </a:spcBef>
              <a:defRPr sz="2063" b="1"/>
            </a:lvl3pPr>
            <a:lvl4pPr marL="947738" indent="-261938" defTabSz="309563">
              <a:lnSpc>
                <a:spcPct val="100000"/>
              </a:lnSpc>
              <a:spcBef>
                <a:spcPts val="0"/>
              </a:spcBef>
              <a:defRPr sz="2063" b="1"/>
            </a:lvl4pPr>
            <a:lvl5pPr marL="1176338" indent="-261938" defTabSz="309563">
              <a:lnSpc>
                <a:spcPct val="100000"/>
              </a:lnSpc>
              <a:spcBef>
                <a:spcPts val="0"/>
              </a:spcBef>
              <a:defRPr sz="2063"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452438" y="1593189"/>
            <a:ext cx="3667125" cy="3096237"/>
          </a:xfrm>
          <a:prstGeom prst="rect">
            <a:avLst/>
          </a:prstGeom>
        </p:spPr>
        <p:txBody>
          <a:bodyPr numCol="1" spcCol="38100"/>
          <a:lstStyle/>
          <a:p>
            <a:r>
              <a:t>Slide bullet text</a:t>
            </a:r>
          </a:p>
        </p:txBody>
      </p:sp>
      <p:sp>
        <p:nvSpPr>
          <p:cNvPr id="62" name="Bowl of pappardelle pasta with parsley butter, roasted hazelnuts, and shaved parmesan cheese"/>
          <p:cNvSpPr>
            <a:spLocks noGrp="1"/>
          </p:cNvSpPr>
          <p:nvPr>
            <p:ph type="pic" idx="22"/>
          </p:nvPr>
        </p:nvSpPr>
        <p:spPr>
          <a:xfrm>
            <a:off x="4572000" y="-152724"/>
            <a:ext cx="4093828" cy="5458437"/>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452438" y="404812"/>
            <a:ext cx="3667125" cy="538163"/>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336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52436" y="1700213"/>
            <a:ext cx="8239127" cy="1743075"/>
          </a:xfrm>
          <a:prstGeom prst="rect">
            <a:avLst/>
          </a:prstGeom>
        </p:spPr>
        <p:txBody>
          <a:bodyPr anchor="ctr"/>
          <a:lstStyle>
            <a:lvl1pPr>
              <a:defRPr sz="4350" b="0" spc="-87">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4500563" y="4840970"/>
            <a:ext cx="195566"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8331932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452438" y="404813"/>
            <a:ext cx="8239125" cy="538107"/>
          </a:xfrm>
          <a:prstGeom prst="rect">
            <a:avLst/>
          </a:prstGeom>
        </p:spPr>
        <p:txBody>
          <a:bodyPr/>
          <a:lstStyle/>
          <a:p>
            <a:r>
              <a:t>Slide Title</a:t>
            </a:r>
          </a:p>
        </p:txBody>
      </p:sp>
      <p:sp>
        <p:nvSpPr>
          <p:cNvPr id="80" name="Body Level One…"/>
          <p:cNvSpPr txBox="1">
            <a:spLocks noGrp="1"/>
          </p:cNvSpPr>
          <p:nvPr>
            <p:ph type="body" sz="quarter" idx="1" hasCustomPrompt="1"/>
          </p:nvPr>
        </p:nvSpPr>
        <p:spPr>
          <a:xfrm>
            <a:off x="452438" y="889860"/>
            <a:ext cx="8239125" cy="350543"/>
          </a:xfrm>
          <a:prstGeom prst="rect">
            <a:avLst/>
          </a:prstGeom>
        </p:spPr>
        <p:txBody>
          <a:bodyPr lIns="45718" tIns="45718" rIns="45718" bIns="45718" numCol="1" spcCol="38100"/>
          <a:lstStyle>
            <a:lvl1pPr marL="0" indent="0" defTabSz="309563">
              <a:lnSpc>
                <a:spcPct val="100000"/>
              </a:lnSpc>
              <a:spcBef>
                <a:spcPts val="0"/>
              </a:spcBef>
              <a:buSzTx/>
              <a:buNone/>
              <a:defRPr sz="2063" b="1"/>
            </a:lvl1pPr>
            <a:lvl2pPr marL="490538" indent="-261938" defTabSz="309563">
              <a:lnSpc>
                <a:spcPct val="100000"/>
              </a:lnSpc>
              <a:spcBef>
                <a:spcPts val="0"/>
              </a:spcBef>
              <a:defRPr sz="2063" b="1"/>
            </a:lvl2pPr>
            <a:lvl3pPr marL="719138" indent="-261938" defTabSz="309563">
              <a:lnSpc>
                <a:spcPct val="100000"/>
              </a:lnSpc>
              <a:spcBef>
                <a:spcPts val="0"/>
              </a:spcBef>
              <a:defRPr sz="2063" b="1"/>
            </a:lvl3pPr>
            <a:lvl4pPr marL="947738" indent="-261938" defTabSz="309563">
              <a:lnSpc>
                <a:spcPct val="100000"/>
              </a:lnSpc>
              <a:spcBef>
                <a:spcPts val="0"/>
              </a:spcBef>
              <a:defRPr sz="2063" b="1"/>
            </a:lvl4pPr>
            <a:lvl5pPr marL="1176338" indent="-261938" defTabSz="309563">
              <a:lnSpc>
                <a:spcPct val="100000"/>
              </a:lnSpc>
              <a:spcBef>
                <a:spcPts val="0"/>
              </a:spcBef>
              <a:defRPr sz="2063" b="1"/>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1205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52438" y="404812"/>
            <a:ext cx="8239125" cy="538163"/>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452438" y="889860"/>
            <a:ext cx="8239125" cy="350543"/>
          </a:xfrm>
          <a:prstGeom prst="rect">
            <a:avLst/>
          </a:prstGeom>
        </p:spPr>
        <p:txBody>
          <a:bodyPr lIns="45718" tIns="45718" rIns="45718" bIns="45718" numCol="1" spcCol="38100"/>
          <a:lstStyle>
            <a:lvl1pPr marL="0" indent="0" defTabSz="309563">
              <a:lnSpc>
                <a:spcPct val="100000"/>
              </a:lnSpc>
              <a:spcBef>
                <a:spcPts val="0"/>
              </a:spcBef>
              <a:buSzTx/>
              <a:buNone/>
              <a:defRPr sz="2063" b="1"/>
            </a:lvl1pPr>
            <a:lvl2pPr marL="490538" indent="-261938" defTabSz="309563">
              <a:lnSpc>
                <a:spcPct val="100000"/>
              </a:lnSpc>
              <a:spcBef>
                <a:spcPts val="0"/>
              </a:spcBef>
              <a:defRPr sz="2063" b="1"/>
            </a:lvl2pPr>
            <a:lvl3pPr marL="719138" indent="-261938" defTabSz="309563">
              <a:lnSpc>
                <a:spcPct val="100000"/>
              </a:lnSpc>
              <a:spcBef>
                <a:spcPts val="0"/>
              </a:spcBef>
              <a:defRPr sz="2063" b="1"/>
            </a:lvl3pPr>
            <a:lvl4pPr marL="947738" indent="-261938" defTabSz="309563">
              <a:lnSpc>
                <a:spcPct val="100000"/>
              </a:lnSpc>
              <a:spcBef>
                <a:spcPts val="0"/>
              </a:spcBef>
              <a:defRPr sz="2063" b="1"/>
            </a:lvl4pPr>
            <a:lvl5pPr marL="1176338" indent="-261938" defTabSz="309563">
              <a:lnSpc>
                <a:spcPct val="100000"/>
              </a:lnSpc>
              <a:spcBef>
                <a:spcPts val="0"/>
              </a:spcBef>
              <a:defRPr sz="2063"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prstGeom prst="rect">
            <a:avLst/>
          </a:prstGeom>
        </p:spPr>
        <p:txBody>
          <a:bodyPr numCol="1" spcCol="38100"/>
          <a:lstStyle>
            <a:lvl1pPr marL="0" indent="0" defTabSz="309563">
              <a:lnSpc>
                <a:spcPct val="100000"/>
              </a:lnSpc>
              <a:spcBef>
                <a:spcPts val="675"/>
              </a:spcBef>
              <a:buSzTx/>
              <a:buNone/>
              <a:defRPr sz="2063" spc="-37"/>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4115408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52438" y="1845316"/>
            <a:ext cx="8239125" cy="1452868"/>
          </a:xfrm>
          <a:prstGeom prst="rect">
            <a:avLst/>
          </a:prstGeom>
        </p:spPr>
        <p:txBody>
          <a:bodyPr numCol="1" spcCol="38100" anchor="ctr"/>
          <a:lstStyle>
            <a:lvl1pPr marL="0" indent="0" algn="ctr">
              <a:lnSpc>
                <a:spcPct val="80000"/>
              </a:lnSpc>
              <a:spcBef>
                <a:spcPts val="0"/>
              </a:spcBef>
              <a:buSzTx/>
              <a:buNone/>
              <a:defRPr sz="4350" spc="-87">
                <a:latin typeface="Helvetica Neue Medium"/>
                <a:ea typeface="Helvetica Neue Medium"/>
                <a:cs typeface="Helvetica Neue Medium"/>
                <a:sym typeface="Helvetica Neue Medium"/>
              </a:defRPr>
            </a:lvl1pPr>
            <a:lvl2pPr marL="0" indent="0" algn="ctr">
              <a:lnSpc>
                <a:spcPct val="80000"/>
              </a:lnSpc>
              <a:spcBef>
                <a:spcPts val="0"/>
              </a:spcBef>
              <a:buSzTx/>
              <a:buNone/>
              <a:defRPr sz="4350" spc="-87">
                <a:latin typeface="Helvetica Neue Medium"/>
                <a:ea typeface="Helvetica Neue Medium"/>
                <a:cs typeface="Helvetica Neue Medium"/>
                <a:sym typeface="Helvetica Neue Medium"/>
              </a:defRPr>
            </a:lvl2pPr>
            <a:lvl3pPr marL="0" indent="0" algn="ctr">
              <a:lnSpc>
                <a:spcPct val="80000"/>
              </a:lnSpc>
              <a:spcBef>
                <a:spcPts val="0"/>
              </a:spcBef>
              <a:buSzTx/>
              <a:buNone/>
              <a:defRPr sz="4350" spc="-87">
                <a:latin typeface="Helvetica Neue Medium"/>
                <a:ea typeface="Helvetica Neue Medium"/>
                <a:cs typeface="Helvetica Neue Medium"/>
                <a:sym typeface="Helvetica Neue Medium"/>
              </a:defRPr>
            </a:lvl3pPr>
            <a:lvl4pPr marL="0" indent="0" algn="ctr">
              <a:lnSpc>
                <a:spcPct val="80000"/>
              </a:lnSpc>
              <a:spcBef>
                <a:spcPts val="0"/>
              </a:spcBef>
              <a:buSzTx/>
              <a:buNone/>
              <a:defRPr sz="4350" spc="-87">
                <a:latin typeface="Helvetica Neue Medium"/>
                <a:ea typeface="Helvetica Neue Medium"/>
                <a:cs typeface="Helvetica Neue Medium"/>
                <a:sym typeface="Helvetica Neue Medium"/>
              </a:defRPr>
            </a:lvl4pPr>
            <a:lvl5pPr marL="0" indent="0" algn="ctr">
              <a:lnSpc>
                <a:spcPct val="80000"/>
              </a:lnSpc>
              <a:spcBef>
                <a:spcPts val="0"/>
              </a:spcBef>
              <a:buSzTx/>
              <a:buNone/>
              <a:defRPr sz="4350" spc="-87">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864871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452438" y="403472"/>
            <a:ext cx="8239125" cy="2715595"/>
          </a:xfrm>
          <a:prstGeom prst="rect">
            <a:avLst/>
          </a:prstGeom>
        </p:spPr>
        <p:txBody>
          <a:bodyPr numCol="1" spcCol="38100" anchor="b"/>
          <a:lstStyle>
            <a:lvl1pPr marL="0" indent="0" algn="ctr">
              <a:lnSpc>
                <a:spcPct val="80000"/>
              </a:lnSpc>
              <a:spcBef>
                <a:spcPts val="0"/>
              </a:spcBef>
              <a:buSzTx/>
              <a:buNone/>
              <a:defRPr sz="9375" b="1" spc="-94"/>
            </a:lvl1pPr>
            <a:lvl2pPr marL="0" indent="0" algn="ctr">
              <a:lnSpc>
                <a:spcPct val="80000"/>
              </a:lnSpc>
              <a:spcBef>
                <a:spcPts val="0"/>
              </a:spcBef>
              <a:buSzTx/>
              <a:buNone/>
              <a:defRPr sz="9375" b="1" spc="-94"/>
            </a:lvl2pPr>
            <a:lvl3pPr marL="0" indent="0" algn="ctr">
              <a:lnSpc>
                <a:spcPct val="80000"/>
              </a:lnSpc>
              <a:spcBef>
                <a:spcPts val="0"/>
              </a:spcBef>
              <a:buSzTx/>
              <a:buNone/>
              <a:defRPr sz="9375" b="1" spc="-94"/>
            </a:lvl3pPr>
            <a:lvl4pPr marL="0" indent="0" algn="ctr">
              <a:lnSpc>
                <a:spcPct val="80000"/>
              </a:lnSpc>
              <a:spcBef>
                <a:spcPts val="0"/>
              </a:spcBef>
              <a:buSzTx/>
              <a:buNone/>
              <a:defRPr sz="9375" b="1" spc="-94"/>
            </a:lvl4pPr>
            <a:lvl5pPr marL="0" indent="0" algn="ctr">
              <a:lnSpc>
                <a:spcPct val="80000"/>
              </a:lnSpc>
              <a:spcBef>
                <a:spcPts val="0"/>
              </a:spcBef>
              <a:buSzTx/>
              <a:buNone/>
              <a:defRPr sz="9375" b="1" spc="-94"/>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452438" y="3098317"/>
            <a:ext cx="8239125" cy="350543"/>
          </a:xfrm>
          <a:prstGeom prst="rect">
            <a:avLst/>
          </a:prstGeom>
        </p:spPr>
        <p:txBody>
          <a:bodyPr lIns="45718" tIns="45718" rIns="45718" bIns="45718" numCol="1" spcCol="38100"/>
          <a:lstStyle>
            <a:lvl1pPr marL="0" indent="0" algn="ctr" defTabSz="309563">
              <a:lnSpc>
                <a:spcPct val="100000"/>
              </a:lnSpc>
              <a:spcBef>
                <a:spcPts val="0"/>
              </a:spcBef>
              <a:buSzTx/>
              <a:buNone/>
              <a:defRPr sz="2063"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947063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911259" y="4003295"/>
            <a:ext cx="7575021" cy="238868"/>
          </a:xfrm>
          <a:prstGeom prst="rect">
            <a:avLst/>
          </a:prstGeom>
        </p:spPr>
        <p:txBody>
          <a:bodyPr lIns="45718" tIns="45718" rIns="45718" bIns="45718" numCol="1" spcCol="38100"/>
          <a:lstStyle>
            <a:lvl1pPr marL="0" indent="0" defTabSz="309563">
              <a:lnSpc>
                <a:spcPct val="100000"/>
              </a:lnSpc>
              <a:spcBef>
                <a:spcPts val="0"/>
              </a:spcBef>
              <a:buSzTx/>
              <a:buNone/>
              <a:defRPr sz="1350" b="1"/>
            </a:lvl1pPr>
            <a:lvl2pPr marL="400050" indent="-171450" defTabSz="309563">
              <a:lnSpc>
                <a:spcPct val="100000"/>
              </a:lnSpc>
              <a:spcBef>
                <a:spcPts val="0"/>
              </a:spcBef>
              <a:defRPr sz="1350" b="1"/>
            </a:lvl2pPr>
            <a:lvl3pPr marL="628650" indent="-171450" defTabSz="309563">
              <a:lnSpc>
                <a:spcPct val="100000"/>
              </a:lnSpc>
              <a:spcBef>
                <a:spcPts val="0"/>
              </a:spcBef>
              <a:defRPr sz="1350" b="1"/>
            </a:lvl3pPr>
            <a:lvl4pPr marL="857250" indent="-171450" defTabSz="309563">
              <a:lnSpc>
                <a:spcPct val="100000"/>
              </a:lnSpc>
              <a:spcBef>
                <a:spcPts val="0"/>
              </a:spcBef>
              <a:defRPr sz="1350" b="1"/>
            </a:lvl4pPr>
            <a:lvl5pPr marL="1085850" indent="-171450" defTabSz="309563">
              <a:lnSpc>
                <a:spcPct val="100000"/>
              </a:lnSpc>
              <a:spcBef>
                <a:spcPts val="0"/>
              </a:spcBef>
              <a:defRPr sz="135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657721" y="1852448"/>
            <a:ext cx="7828558" cy="1438606"/>
          </a:xfrm>
          <a:prstGeom prst="rect">
            <a:avLst/>
          </a:prstGeom>
        </p:spPr>
        <p:txBody>
          <a:bodyPr numCol="1" spcCol="38100"/>
          <a:lstStyle>
            <a:lvl1pPr marL="49444" indent="13940">
              <a:spcBef>
                <a:spcPts val="0"/>
              </a:spcBef>
              <a:buSzTx/>
              <a:buNone/>
              <a:defRPr sz="3188" spc="-75">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931882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5910263" y="381000"/>
            <a:ext cx="2789662" cy="2231129"/>
          </a:xfrm>
          <a:prstGeom prst="rect">
            <a:avLst/>
          </a:prstGeom>
        </p:spPr>
        <p:txBody>
          <a:bodyPr lIns="91439" tIns="45719" rIns="91439" bIns="45719" numCol="1" spcCol="38100">
            <a:noAutofit/>
          </a:bodyPr>
          <a:lstStyle/>
          <a:p>
            <a:endParaRPr/>
          </a:p>
        </p:txBody>
      </p:sp>
      <p:sp>
        <p:nvSpPr>
          <p:cNvPr id="125" name="Bowl with salmon cakes, salad, and hummus "/>
          <p:cNvSpPr>
            <a:spLocks noGrp="1"/>
          </p:cNvSpPr>
          <p:nvPr>
            <p:ph type="pic" sz="half" idx="22"/>
          </p:nvPr>
        </p:nvSpPr>
        <p:spPr>
          <a:xfrm>
            <a:off x="5062538" y="1491853"/>
            <a:ext cx="3914775" cy="4556318"/>
          </a:xfrm>
          <a:prstGeom prst="rect">
            <a:avLst/>
          </a:prstGeom>
        </p:spPr>
        <p:txBody>
          <a:bodyPr lIns="91439" tIns="45719" rIns="91439" bIns="45719" numCol="1" spcCol="38100">
            <a:noAutofit/>
          </a:bodyPr>
          <a:lstStyle/>
          <a:p>
            <a:endParaRPr/>
          </a:p>
        </p:txBody>
      </p:sp>
      <p:sp>
        <p:nvSpPr>
          <p:cNvPr id="126" name="Bowl of pappardelle pasta with parsley butter, roasted hazelnuts, and shaved parmesan cheese"/>
          <p:cNvSpPr>
            <a:spLocks noGrp="1"/>
          </p:cNvSpPr>
          <p:nvPr>
            <p:ph type="pic" idx="23"/>
          </p:nvPr>
        </p:nvSpPr>
        <p:spPr>
          <a:xfrm>
            <a:off x="-52388" y="185737"/>
            <a:ext cx="6229350" cy="4672013"/>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7584545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500063" y="-2071688"/>
            <a:ext cx="10144125" cy="81153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8414526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962680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452438" y="1593189"/>
            <a:ext cx="8239125" cy="3096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1370013" y="1028700"/>
            <a:ext cx="7315200" cy="564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4500563" y="4839383"/>
            <a:ext cx="195566" cy="206467"/>
          </a:xfrm>
          <a:prstGeom prst="rect">
            <a:avLst/>
          </a:prstGeom>
          <a:ln w="12700">
            <a:miter lim="400000"/>
          </a:ln>
        </p:spPr>
        <p:txBody>
          <a:bodyPr wrap="none" lIns="50800" tIns="50800" rIns="50800" bIns="50800" anchor="b">
            <a:spAutoFit/>
          </a:bodyPr>
          <a:lstStyle>
            <a:lvl1pPr defTabSz="219075">
              <a:defRPr sz="675">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1398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914376"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j-lt"/>
          <a:ea typeface="+mj-ea"/>
          <a:cs typeface="+mj-cs"/>
          <a:sym typeface="Helvetica Neue"/>
        </a:defRPr>
      </a:lvl1pPr>
      <a:lvl2pPr marL="0" marR="0" indent="0" algn="l" defTabSz="914376"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j-lt"/>
          <a:ea typeface="+mj-ea"/>
          <a:cs typeface="+mj-cs"/>
          <a:sym typeface="Helvetica Neue"/>
        </a:defRPr>
      </a:lvl2pPr>
      <a:lvl3pPr marL="0" marR="0" indent="0" algn="l" defTabSz="914376"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j-lt"/>
          <a:ea typeface="+mj-ea"/>
          <a:cs typeface="+mj-cs"/>
          <a:sym typeface="Helvetica Neue"/>
        </a:defRPr>
      </a:lvl3pPr>
      <a:lvl4pPr marL="0" marR="0" indent="0" algn="l" defTabSz="914376"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j-lt"/>
          <a:ea typeface="+mj-ea"/>
          <a:cs typeface="+mj-cs"/>
          <a:sym typeface="Helvetica Neue"/>
        </a:defRPr>
      </a:lvl4pPr>
      <a:lvl5pPr marL="0" marR="0" indent="0" algn="l" defTabSz="914376"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j-lt"/>
          <a:ea typeface="+mj-ea"/>
          <a:cs typeface="+mj-cs"/>
          <a:sym typeface="Helvetica Neue"/>
        </a:defRPr>
      </a:lvl5pPr>
      <a:lvl6pPr marL="0" marR="0" indent="0" algn="l" defTabSz="914376"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j-lt"/>
          <a:ea typeface="+mj-ea"/>
          <a:cs typeface="+mj-cs"/>
          <a:sym typeface="Helvetica Neue"/>
        </a:defRPr>
      </a:lvl6pPr>
      <a:lvl7pPr marL="0" marR="0" indent="0" algn="l" defTabSz="914376"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j-lt"/>
          <a:ea typeface="+mj-ea"/>
          <a:cs typeface="+mj-cs"/>
          <a:sym typeface="Helvetica Neue"/>
        </a:defRPr>
      </a:lvl7pPr>
      <a:lvl8pPr marL="0" marR="0" indent="0" algn="l" defTabSz="914376"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j-lt"/>
          <a:ea typeface="+mj-ea"/>
          <a:cs typeface="+mj-cs"/>
          <a:sym typeface="Helvetica Neue"/>
        </a:defRPr>
      </a:lvl8pPr>
      <a:lvl9pPr marL="0" marR="0" indent="0" algn="l" defTabSz="914376"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j-lt"/>
          <a:ea typeface="+mj-ea"/>
          <a:cs typeface="+mj-cs"/>
          <a:sym typeface="Helvetica Neue"/>
        </a:defRPr>
      </a:lvl9pPr>
    </p:titleStyle>
    <p:bodyStyle>
      <a:lvl1pPr marL="228600" marR="0" indent="-228600" algn="l" defTabSz="914376"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1pPr>
      <a:lvl2pPr marL="457200" marR="0" indent="-228600" algn="l" defTabSz="914376"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2pPr>
      <a:lvl3pPr marL="685800" marR="0" indent="-228600" algn="l" defTabSz="914376"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3pPr>
      <a:lvl4pPr marL="914400" marR="0" indent="-228600" algn="l" defTabSz="914376"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4pPr>
      <a:lvl5pPr marL="1143000" marR="0" indent="-228600" algn="l" defTabSz="914376"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5pPr>
      <a:lvl6pPr marL="1371600" marR="0" indent="-228600" algn="l" defTabSz="914376"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6pPr>
      <a:lvl7pPr marL="1600200" marR="0" indent="-228600" algn="l" defTabSz="914376"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7pPr>
      <a:lvl8pPr marL="1828800" marR="0" indent="-228600" algn="l" defTabSz="914376"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8pPr>
      <a:lvl9pPr marL="2057400" marR="0" indent="-228600" algn="l" defTabSz="914376"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footer.png" descr="footer.png"/>
          <p:cNvPicPr>
            <a:picLocks noChangeAspect="1"/>
          </p:cNvPicPr>
          <p:nvPr/>
        </p:nvPicPr>
        <p:blipFill>
          <a:blip r:embed="rId2"/>
          <a:srcRect b="47855"/>
          <a:stretch>
            <a:fillRect/>
          </a:stretch>
        </p:blipFill>
        <p:spPr>
          <a:xfrm>
            <a:off x="-1" y="3978528"/>
            <a:ext cx="9144001" cy="1168836"/>
          </a:xfrm>
          <a:prstGeom prst="rect">
            <a:avLst/>
          </a:prstGeom>
          <a:ln w="12700">
            <a:miter lim="400000"/>
          </a:ln>
        </p:spPr>
      </p:pic>
      <p:pic>
        <p:nvPicPr>
          <p:cNvPr id="152" name="CDNLA-show-vegas-Paris-2025-logo2.png" descr="CDNLA-show-vegas-Paris-2025-logo2.png"/>
          <p:cNvPicPr>
            <a:picLocks noChangeAspect="1"/>
          </p:cNvPicPr>
          <p:nvPr/>
        </p:nvPicPr>
        <p:blipFill>
          <a:blip r:embed="rId3"/>
          <a:srcRect t="8516" b="8516"/>
          <a:stretch>
            <a:fillRect/>
          </a:stretch>
        </p:blipFill>
        <p:spPr>
          <a:xfrm>
            <a:off x="665654" y="1625852"/>
            <a:ext cx="7812692" cy="129639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138"/>
        <p:cNvGrpSpPr/>
        <p:nvPr/>
      </p:nvGrpSpPr>
      <p:grpSpPr>
        <a:xfrm>
          <a:off x="0" y="0"/>
          <a:ext cx="0" cy="0"/>
          <a:chOff x="0" y="0"/>
          <a:chExt cx="0" cy="0"/>
        </a:xfrm>
      </p:grpSpPr>
      <p:grpSp>
        <p:nvGrpSpPr>
          <p:cNvPr id="139" name="Google Shape;139;p19"/>
          <p:cNvGrpSpPr/>
          <p:nvPr/>
        </p:nvGrpSpPr>
        <p:grpSpPr>
          <a:xfrm>
            <a:off x="0" y="4634725"/>
            <a:ext cx="4109700" cy="508800"/>
            <a:chOff x="0" y="4634725"/>
            <a:chExt cx="4109700" cy="508800"/>
          </a:xfrm>
        </p:grpSpPr>
        <p:sp>
          <p:nvSpPr>
            <p:cNvPr id="140" name="Google Shape;140;p19"/>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19"/>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142" name="Google Shape;142;p19"/>
          <p:cNvPicPr preferRelativeResize="0"/>
          <p:nvPr/>
        </p:nvPicPr>
        <p:blipFill>
          <a:blip r:embed="rId3">
            <a:alphaModFix/>
          </a:blip>
          <a:stretch>
            <a:fillRect/>
          </a:stretch>
        </p:blipFill>
        <p:spPr>
          <a:xfrm>
            <a:off x="152400" y="4741899"/>
            <a:ext cx="230925" cy="263925"/>
          </a:xfrm>
          <a:prstGeom prst="rect">
            <a:avLst/>
          </a:prstGeom>
          <a:noFill/>
          <a:ln>
            <a:noFill/>
          </a:ln>
        </p:spPr>
      </p:pic>
      <p:pic>
        <p:nvPicPr>
          <p:cNvPr id="143" name="Google Shape;143;p19"/>
          <p:cNvPicPr preferRelativeResize="0"/>
          <p:nvPr/>
        </p:nvPicPr>
        <p:blipFill>
          <a:blip r:embed="rId4">
            <a:alphaModFix/>
          </a:blip>
          <a:stretch>
            <a:fillRect/>
          </a:stretch>
        </p:blipFill>
        <p:spPr>
          <a:xfrm>
            <a:off x="1437800" y="1684425"/>
            <a:ext cx="6268375" cy="1631374"/>
          </a:xfrm>
          <a:prstGeom prst="rect">
            <a:avLst/>
          </a:prstGeom>
          <a:noFill/>
          <a:ln>
            <a:noFill/>
          </a:ln>
        </p:spPr>
      </p:pic>
      <p:sp>
        <p:nvSpPr>
          <p:cNvPr id="144" name="Google Shape;144;p19"/>
          <p:cNvSpPr txBox="1"/>
          <p:nvPr/>
        </p:nvSpPr>
        <p:spPr>
          <a:xfrm>
            <a:off x="1759187" y="3523475"/>
            <a:ext cx="56256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rgbClr val="DAB15B"/>
                </a:solidFill>
                <a:latin typeface="Helvetica Neue"/>
                <a:ea typeface="Helvetica Neue"/>
                <a:cs typeface="Helvetica Neue"/>
                <a:sym typeface="Helvetica Neue"/>
              </a:rPr>
              <a:t>W E   A R E   I M A G E   B E A R E R S   O F   G O D</a:t>
            </a:r>
            <a:endParaRPr sz="1700" b="1">
              <a:solidFill>
                <a:srgbClr val="DAB15B"/>
              </a:solidFill>
              <a:latin typeface="Helvetica Neue"/>
              <a:ea typeface="Helvetica Neue"/>
              <a:cs typeface="Helvetica Neue"/>
              <a:sym typeface="Helvetica Neue"/>
            </a:endParaRPr>
          </a:p>
        </p:txBody>
      </p:sp>
      <p:pic>
        <p:nvPicPr>
          <p:cNvPr id="145" name="Google Shape;145;p19"/>
          <p:cNvPicPr preferRelativeResize="0"/>
          <p:nvPr/>
        </p:nvPicPr>
        <p:blipFill>
          <a:blip r:embed="rId5">
            <a:alphaModFix/>
          </a:blip>
          <a:stretch>
            <a:fillRect/>
          </a:stretch>
        </p:blipFill>
        <p:spPr>
          <a:xfrm>
            <a:off x="4454289" y="1026825"/>
            <a:ext cx="235444" cy="256474"/>
          </a:xfrm>
          <a:prstGeom prst="rect">
            <a:avLst/>
          </a:prstGeom>
          <a:noFill/>
          <a:ln>
            <a:noFill/>
          </a:ln>
        </p:spPr>
      </p:pic>
      <p:pic>
        <p:nvPicPr>
          <p:cNvPr id="146" name="Google Shape;146;p19"/>
          <p:cNvPicPr preferRelativeResize="0"/>
          <p:nvPr/>
        </p:nvPicPr>
        <p:blipFill>
          <a:blip r:embed="rId6">
            <a:alphaModFix/>
          </a:blip>
          <a:stretch>
            <a:fillRect/>
          </a:stretch>
        </p:blipFill>
        <p:spPr>
          <a:xfrm>
            <a:off x="8775550" y="4777250"/>
            <a:ext cx="170625" cy="193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50"/>
        <p:cNvGrpSpPr/>
        <p:nvPr/>
      </p:nvGrpSpPr>
      <p:grpSpPr>
        <a:xfrm>
          <a:off x="0" y="0"/>
          <a:ext cx="0" cy="0"/>
          <a:chOff x="0" y="0"/>
          <a:chExt cx="0" cy="0"/>
        </a:xfrm>
      </p:grpSpPr>
      <p:pic>
        <p:nvPicPr>
          <p:cNvPr id="151" name="Google Shape;151;p20"/>
          <p:cNvPicPr preferRelativeResize="0"/>
          <p:nvPr/>
        </p:nvPicPr>
        <p:blipFill rotWithShape="1">
          <a:blip r:embed="rId3">
            <a:alphaModFix/>
          </a:blip>
          <a:srcRect l="33645" r="17286"/>
          <a:stretch/>
        </p:blipFill>
        <p:spPr>
          <a:xfrm>
            <a:off x="5315300" y="-57150"/>
            <a:ext cx="3828700" cy="5200674"/>
          </a:xfrm>
          <a:prstGeom prst="rect">
            <a:avLst/>
          </a:prstGeom>
          <a:noFill/>
          <a:ln>
            <a:noFill/>
          </a:ln>
        </p:spPr>
      </p:pic>
      <p:pic>
        <p:nvPicPr>
          <p:cNvPr id="152" name="Google Shape;152;p20"/>
          <p:cNvPicPr preferRelativeResize="0"/>
          <p:nvPr/>
        </p:nvPicPr>
        <p:blipFill>
          <a:blip r:embed="rId4">
            <a:alphaModFix/>
          </a:blip>
          <a:stretch>
            <a:fillRect/>
          </a:stretch>
        </p:blipFill>
        <p:spPr>
          <a:xfrm>
            <a:off x="8775550" y="4777250"/>
            <a:ext cx="170625" cy="193225"/>
          </a:xfrm>
          <a:prstGeom prst="rect">
            <a:avLst/>
          </a:prstGeom>
          <a:noFill/>
          <a:ln>
            <a:noFill/>
          </a:ln>
        </p:spPr>
      </p:pic>
      <p:sp>
        <p:nvSpPr>
          <p:cNvPr id="153" name="Google Shape;153;p20"/>
          <p:cNvSpPr txBox="1"/>
          <p:nvPr/>
        </p:nvSpPr>
        <p:spPr>
          <a:xfrm>
            <a:off x="492900" y="1733550"/>
            <a:ext cx="4279200" cy="156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5400" b="1">
                <a:solidFill>
                  <a:srgbClr val="DAB15B"/>
                </a:solidFill>
                <a:latin typeface="Helvetica Neue"/>
                <a:ea typeface="Helvetica Neue"/>
                <a:cs typeface="Helvetica Neue"/>
                <a:sym typeface="Helvetica Neue"/>
              </a:rPr>
              <a:t>What I</a:t>
            </a:r>
            <a:endParaRPr sz="5400" b="1">
              <a:solidFill>
                <a:srgbClr val="DAB15B"/>
              </a:solidFill>
              <a:latin typeface="Helvetica Neue"/>
              <a:ea typeface="Helvetica Neue"/>
              <a:cs typeface="Helvetica Neue"/>
              <a:sym typeface="Helvetica Neue"/>
            </a:endParaRPr>
          </a:p>
          <a:p>
            <a:pPr marL="0" lvl="0" indent="0" algn="l" rtl="0">
              <a:spcBef>
                <a:spcPts val="0"/>
              </a:spcBef>
              <a:spcAft>
                <a:spcPts val="0"/>
              </a:spcAft>
              <a:buNone/>
            </a:pPr>
            <a:r>
              <a:rPr lang="en" sz="5400" b="1">
                <a:solidFill>
                  <a:srgbClr val="DAB15B"/>
                </a:solidFill>
                <a:latin typeface="Helvetica Neue"/>
                <a:ea typeface="Helvetica Neue"/>
                <a:cs typeface="Helvetica Neue"/>
                <a:sym typeface="Helvetica Neue"/>
              </a:rPr>
              <a:t>Discovered</a:t>
            </a:r>
            <a:endParaRPr sz="5400" b="1">
              <a:solidFill>
                <a:srgbClr val="DAB15B"/>
              </a:solidFill>
              <a:latin typeface="Helvetica Neue"/>
              <a:ea typeface="Helvetica Neue"/>
              <a:cs typeface="Helvetica Neue"/>
              <a:sym typeface="Helvetica Neue"/>
            </a:endParaRPr>
          </a:p>
        </p:txBody>
      </p:sp>
      <p:pic>
        <p:nvPicPr>
          <p:cNvPr id="154" name="Google Shape;154;p20"/>
          <p:cNvPicPr preferRelativeResize="0"/>
          <p:nvPr/>
        </p:nvPicPr>
        <p:blipFill>
          <a:blip r:embed="rId5">
            <a:alphaModFix/>
          </a:blip>
          <a:stretch>
            <a:fillRect/>
          </a:stretch>
        </p:blipFill>
        <p:spPr>
          <a:xfrm>
            <a:off x="592442" y="1195975"/>
            <a:ext cx="334417" cy="308975"/>
          </a:xfrm>
          <a:prstGeom prst="rect">
            <a:avLst/>
          </a:prstGeom>
          <a:noFill/>
          <a:ln>
            <a:noFill/>
          </a:ln>
        </p:spPr>
      </p:pic>
      <p:sp>
        <p:nvSpPr>
          <p:cNvPr id="155" name="Google Shape;155;p20"/>
          <p:cNvSpPr txBox="1"/>
          <p:nvPr/>
        </p:nvSpPr>
        <p:spPr>
          <a:xfrm>
            <a:off x="534025" y="3419125"/>
            <a:ext cx="3828600" cy="638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DAB15B"/>
                </a:solidFill>
                <a:latin typeface="Helvetica Neue"/>
                <a:ea typeface="Helvetica Neue"/>
                <a:cs typeface="Helvetica Neue"/>
                <a:sym typeface="Helvetica Neue"/>
              </a:rPr>
              <a:t>Differences in most discerning UHNW clients and others.</a:t>
            </a:r>
            <a:endParaRPr>
              <a:solidFill>
                <a:srgbClr val="DAB15B"/>
              </a:solidFill>
              <a:latin typeface="Helvetica Neue"/>
              <a:ea typeface="Helvetica Neue"/>
              <a:cs typeface="Helvetica Neue"/>
              <a:sym typeface="Helvetica Neue"/>
            </a:endParaRPr>
          </a:p>
        </p:txBody>
      </p:sp>
      <p:grpSp>
        <p:nvGrpSpPr>
          <p:cNvPr id="156" name="Google Shape;156;p20"/>
          <p:cNvGrpSpPr/>
          <p:nvPr/>
        </p:nvGrpSpPr>
        <p:grpSpPr>
          <a:xfrm>
            <a:off x="0" y="4634725"/>
            <a:ext cx="4109700" cy="508800"/>
            <a:chOff x="0" y="4634725"/>
            <a:chExt cx="4109700" cy="508800"/>
          </a:xfrm>
        </p:grpSpPr>
        <p:sp>
          <p:nvSpPr>
            <p:cNvPr id="157" name="Google Shape;157;p20"/>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20"/>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159" name="Google Shape;159;p20"/>
          <p:cNvPicPr preferRelativeResize="0"/>
          <p:nvPr/>
        </p:nvPicPr>
        <p:blipFill>
          <a:blip r:embed="rId6">
            <a:alphaModFix/>
          </a:blip>
          <a:stretch>
            <a:fillRect/>
          </a:stretch>
        </p:blipFill>
        <p:spPr>
          <a:xfrm>
            <a:off x="152400" y="4741899"/>
            <a:ext cx="230925" cy="263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163"/>
        <p:cNvGrpSpPr/>
        <p:nvPr/>
      </p:nvGrpSpPr>
      <p:grpSpPr>
        <a:xfrm>
          <a:off x="0" y="0"/>
          <a:ext cx="0" cy="0"/>
          <a:chOff x="0" y="0"/>
          <a:chExt cx="0" cy="0"/>
        </a:xfrm>
      </p:grpSpPr>
      <p:sp>
        <p:nvSpPr>
          <p:cNvPr id="164" name="Google Shape;164;p21"/>
          <p:cNvSpPr/>
          <p:nvPr/>
        </p:nvSpPr>
        <p:spPr>
          <a:xfrm>
            <a:off x="4990250" y="2943350"/>
            <a:ext cx="2652300" cy="60600"/>
          </a:xfrm>
          <a:prstGeom prst="rect">
            <a:avLst/>
          </a:prstGeom>
          <a:solidFill>
            <a:srgbClr val="DAB15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21"/>
          <p:cNvSpPr txBox="1"/>
          <p:nvPr/>
        </p:nvSpPr>
        <p:spPr>
          <a:xfrm>
            <a:off x="483975" y="2063975"/>
            <a:ext cx="8175900" cy="107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Helvetica Neue"/>
                <a:ea typeface="Helvetica Neue"/>
                <a:cs typeface="Helvetica Neue"/>
                <a:sym typeface="Helvetica Neue"/>
              </a:rPr>
              <a:t>They won't tell you what they want —you have to decipher what they want.</a:t>
            </a:r>
            <a:endParaRPr>
              <a:solidFill>
                <a:srgbClr val="FFFFFF"/>
              </a:solidFill>
              <a:latin typeface="Helvetica Neue"/>
              <a:ea typeface="Helvetica Neue"/>
              <a:cs typeface="Helvetica Neue"/>
              <a:sym typeface="Helvetica Neue"/>
            </a:endParaRPr>
          </a:p>
        </p:txBody>
      </p:sp>
      <p:pic>
        <p:nvPicPr>
          <p:cNvPr id="166" name="Google Shape;166;p21"/>
          <p:cNvPicPr preferRelativeResize="0"/>
          <p:nvPr/>
        </p:nvPicPr>
        <p:blipFill>
          <a:blip r:embed="rId3">
            <a:alphaModFix/>
          </a:blip>
          <a:stretch>
            <a:fillRect/>
          </a:stretch>
        </p:blipFill>
        <p:spPr>
          <a:xfrm>
            <a:off x="8775550" y="4777250"/>
            <a:ext cx="170625" cy="193225"/>
          </a:xfrm>
          <a:prstGeom prst="rect">
            <a:avLst/>
          </a:prstGeom>
          <a:noFill/>
          <a:ln>
            <a:noFill/>
          </a:ln>
        </p:spPr>
      </p:pic>
      <p:pic>
        <p:nvPicPr>
          <p:cNvPr id="167" name="Google Shape;167;p21"/>
          <p:cNvPicPr preferRelativeResize="0"/>
          <p:nvPr/>
        </p:nvPicPr>
        <p:blipFill>
          <a:blip r:embed="rId4">
            <a:alphaModFix/>
          </a:blip>
          <a:stretch>
            <a:fillRect/>
          </a:stretch>
        </p:blipFill>
        <p:spPr>
          <a:xfrm>
            <a:off x="4456538" y="1459025"/>
            <a:ext cx="230924" cy="246591"/>
          </a:xfrm>
          <a:prstGeom prst="rect">
            <a:avLst/>
          </a:prstGeom>
          <a:noFill/>
          <a:ln>
            <a:noFill/>
          </a:ln>
        </p:spPr>
      </p:pic>
      <p:grpSp>
        <p:nvGrpSpPr>
          <p:cNvPr id="168" name="Google Shape;168;p21"/>
          <p:cNvGrpSpPr/>
          <p:nvPr/>
        </p:nvGrpSpPr>
        <p:grpSpPr>
          <a:xfrm>
            <a:off x="0" y="4634725"/>
            <a:ext cx="4109700" cy="508800"/>
            <a:chOff x="0" y="4634725"/>
            <a:chExt cx="4109700" cy="508800"/>
          </a:xfrm>
        </p:grpSpPr>
        <p:sp>
          <p:nvSpPr>
            <p:cNvPr id="169" name="Google Shape;169;p21"/>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21"/>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171" name="Google Shape;171;p21"/>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175"/>
        <p:cNvGrpSpPr/>
        <p:nvPr/>
      </p:nvGrpSpPr>
      <p:grpSpPr>
        <a:xfrm>
          <a:off x="0" y="0"/>
          <a:ext cx="0" cy="0"/>
          <a:chOff x="0" y="0"/>
          <a:chExt cx="0" cy="0"/>
        </a:xfrm>
      </p:grpSpPr>
      <p:pic>
        <p:nvPicPr>
          <p:cNvPr id="176" name="Google Shape;176;p22"/>
          <p:cNvPicPr preferRelativeResize="0"/>
          <p:nvPr/>
        </p:nvPicPr>
        <p:blipFill rotWithShape="1">
          <a:blip r:embed="rId3">
            <a:alphaModFix/>
          </a:blip>
          <a:srcRect t="11276" r="8223" b="11276"/>
          <a:stretch/>
        </p:blipFill>
        <p:spPr>
          <a:xfrm>
            <a:off x="0" y="0"/>
            <a:ext cx="9144003" cy="5143501"/>
          </a:xfrm>
          <a:prstGeom prst="rect">
            <a:avLst/>
          </a:prstGeom>
          <a:noFill/>
          <a:ln>
            <a:noFill/>
          </a:ln>
        </p:spPr>
      </p:pic>
      <p:pic>
        <p:nvPicPr>
          <p:cNvPr id="177" name="Google Shape;177;p22"/>
          <p:cNvPicPr preferRelativeResize="0"/>
          <p:nvPr/>
        </p:nvPicPr>
        <p:blipFill>
          <a:blip r:embed="rId4">
            <a:alphaModFix/>
          </a:blip>
          <a:stretch>
            <a:fillRect/>
          </a:stretch>
        </p:blipFill>
        <p:spPr>
          <a:xfrm>
            <a:off x="8775550" y="4777250"/>
            <a:ext cx="170625" cy="193225"/>
          </a:xfrm>
          <a:prstGeom prst="rect">
            <a:avLst/>
          </a:prstGeom>
          <a:noFill/>
          <a:ln>
            <a:noFill/>
          </a:ln>
        </p:spPr>
      </p:pic>
      <p:grpSp>
        <p:nvGrpSpPr>
          <p:cNvPr id="178" name="Google Shape;178;p22"/>
          <p:cNvGrpSpPr/>
          <p:nvPr/>
        </p:nvGrpSpPr>
        <p:grpSpPr>
          <a:xfrm>
            <a:off x="0" y="4634725"/>
            <a:ext cx="4109700" cy="508800"/>
            <a:chOff x="0" y="4634725"/>
            <a:chExt cx="4109700" cy="508800"/>
          </a:xfrm>
        </p:grpSpPr>
        <p:sp>
          <p:nvSpPr>
            <p:cNvPr id="179" name="Google Shape;179;p22"/>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22"/>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181" name="Google Shape;181;p22"/>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185"/>
        <p:cNvGrpSpPr/>
        <p:nvPr/>
      </p:nvGrpSpPr>
      <p:grpSpPr>
        <a:xfrm>
          <a:off x="0" y="0"/>
          <a:ext cx="0" cy="0"/>
          <a:chOff x="0" y="0"/>
          <a:chExt cx="0" cy="0"/>
        </a:xfrm>
      </p:grpSpPr>
      <p:pic>
        <p:nvPicPr>
          <p:cNvPr id="186" name="Google Shape;186;p23"/>
          <p:cNvPicPr preferRelativeResize="0"/>
          <p:nvPr/>
        </p:nvPicPr>
        <p:blipFill>
          <a:blip r:embed="rId3">
            <a:alphaModFix/>
          </a:blip>
          <a:stretch>
            <a:fillRect/>
          </a:stretch>
        </p:blipFill>
        <p:spPr>
          <a:xfrm>
            <a:off x="8775550" y="4777250"/>
            <a:ext cx="170625" cy="193225"/>
          </a:xfrm>
          <a:prstGeom prst="rect">
            <a:avLst/>
          </a:prstGeom>
          <a:noFill/>
          <a:ln>
            <a:noFill/>
          </a:ln>
        </p:spPr>
      </p:pic>
      <p:sp>
        <p:nvSpPr>
          <p:cNvPr id="187" name="Google Shape;187;p23"/>
          <p:cNvSpPr txBox="1"/>
          <p:nvPr/>
        </p:nvSpPr>
        <p:spPr>
          <a:xfrm>
            <a:off x="778500" y="2143800"/>
            <a:ext cx="7587000" cy="76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latin typeface="Helvetica Neue"/>
                <a:ea typeface="Helvetica Neue"/>
                <a:cs typeface="Helvetica Neue"/>
                <a:sym typeface="Helvetica Neue"/>
              </a:rPr>
              <a:t>Working with Fortis has been and inspiration and has changed my life for the better.</a:t>
            </a:r>
            <a:endParaRPr sz="2400" b="1">
              <a:solidFill>
                <a:schemeClr val="lt1"/>
              </a:solidFill>
              <a:latin typeface="Helvetica Neue"/>
              <a:ea typeface="Helvetica Neue"/>
              <a:cs typeface="Helvetica Neue"/>
              <a:sym typeface="Helvetica Neue"/>
            </a:endParaRPr>
          </a:p>
        </p:txBody>
      </p:sp>
      <p:sp>
        <p:nvSpPr>
          <p:cNvPr id="188" name="Google Shape;188;p23"/>
          <p:cNvSpPr txBox="1"/>
          <p:nvPr/>
        </p:nvSpPr>
        <p:spPr>
          <a:xfrm>
            <a:off x="3465900" y="1450388"/>
            <a:ext cx="2212200" cy="4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rgbClr val="576F7E"/>
                </a:solidFill>
                <a:latin typeface="Helvetica Neue"/>
                <a:ea typeface="Helvetica Neue"/>
                <a:cs typeface="Helvetica Neue"/>
                <a:sym typeface="Helvetica Neue"/>
              </a:rPr>
              <a:t>“</a:t>
            </a:r>
            <a:endParaRPr sz="7200" b="1">
              <a:solidFill>
                <a:srgbClr val="576F7E"/>
              </a:solidFill>
              <a:latin typeface="Helvetica Neue"/>
              <a:ea typeface="Helvetica Neue"/>
              <a:cs typeface="Helvetica Neue"/>
              <a:sym typeface="Helvetica Neue"/>
            </a:endParaRPr>
          </a:p>
        </p:txBody>
      </p:sp>
      <p:sp>
        <p:nvSpPr>
          <p:cNvPr id="189" name="Google Shape;189;p23"/>
          <p:cNvSpPr txBox="1"/>
          <p:nvPr/>
        </p:nvSpPr>
        <p:spPr>
          <a:xfrm rot="10800000">
            <a:off x="3465900" y="3183413"/>
            <a:ext cx="2212200" cy="4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rgbClr val="576F7E"/>
                </a:solidFill>
                <a:latin typeface="Helvetica Neue"/>
                <a:ea typeface="Helvetica Neue"/>
                <a:cs typeface="Helvetica Neue"/>
                <a:sym typeface="Helvetica Neue"/>
              </a:rPr>
              <a:t>“</a:t>
            </a:r>
            <a:endParaRPr sz="7200" b="1">
              <a:solidFill>
                <a:srgbClr val="576F7E"/>
              </a:solidFill>
              <a:latin typeface="Helvetica Neue"/>
              <a:ea typeface="Helvetica Neue"/>
              <a:cs typeface="Helvetica Neue"/>
              <a:sym typeface="Helvetica Neue"/>
            </a:endParaRPr>
          </a:p>
        </p:txBody>
      </p:sp>
      <p:grpSp>
        <p:nvGrpSpPr>
          <p:cNvPr id="190" name="Google Shape;190;p23"/>
          <p:cNvGrpSpPr/>
          <p:nvPr/>
        </p:nvGrpSpPr>
        <p:grpSpPr>
          <a:xfrm>
            <a:off x="0" y="4634725"/>
            <a:ext cx="4109700" cy="508800"/>
            <a:chOff x="0" y="4634725"/>
            <a:chExt cx="4109700" cy="508800"/>
          </a:xfrm>
        </p:grpSpPr>
        <p:sp>
          <p:nvSpPr>
            <p:cNvPr id="191" name="Google Shape;191;p23"/>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p23"/>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193" name="Google Shape;193;p23"/>
          <p:cNvPicPr preferRelativeResize="0"/>
          <p:nvPr/>
        </p:nvPicPr>
        <p:blipFill>
          <a:blip r:embed="rId4">
            <a:alphaModFix/>
          </a:blip>
          <a:stretch>
            <a:fillRect/>
          </a:stretch>
        </p:blipFill>
        <p:spPr>
          <a:xfrm>
            <a:off x="152400" y="4741899"/>
            <a:ext cx="230925" cy="263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197"/>
        <p:cNvGrpSpPr/>
        <p:nvPr/>
      </p:nvGrpSpPr>
      <p:grpSpPr>
        <a:xfrm>
          <a:off x="0" y="0"/>
          <a:ext cx="0" cy="0"/>
          <a:chOff x="0" y="0"/>
          <a:chExt cx="0" cy="0"/>
        </a:xfrm>
      </p:grpSpPr>
      <p:pic>
        <p:nvPicPr>
          <p:cNvPr id="198" name="Google Shape;198;p24"/>
          <p:cNvPicPr preferRelativeResize="0"/>
          <p:nvPr/>
        </p:nvPicPr>
        <p:blipFill>
          <a:blip r:embed="rId3">
            <a:alphaModFix/>
          </a:blip>
          <a:stretch>
            <a:fillRect/>
          </a:stretch>
        </p:blipFill>
        <p:spPr>
          <a:xfrm>
            <a:off x="8775550" y="4777250"/>
            <a:ext cx="170625" cy="193225"/>
          </a:xfrm>
          <a:prstGeom prst="rect">
            <a:avLst/>
          </a:prstGeom>
          <a:noFill/>
          <a:ln>
            <a:noFill/>
          </a:ln>
        </p:spPr>
      </p:pic>
      <p:pic>
        <p:nvPicPr>
          <p:cNvPr id="199" name="Google Shape;199;p24"/>
          <p:cNvPicPr preferRelativeResize="0"/>
          <p:nvPr/>
        </p:nvPicPr>
        <p:blipFill rotWithShape="1">
          <a:blip r:embed="rId4">
            <a:alphaModFix/>
          </a:blip>
          <a:srcRect t="74533"/>
          <a:stretch/>
        </p:blipFill>
        <p:spPr>
          <a:xfrm>
            <a:off x="4572000" y="3581400"/>
            <a:ext cx="3844049" cy="1048023"/>
          </a:xfrm>
          <a:prstGeom prst="rect">
            <a:avLst/>
          </a:prstGeom>
          <a:noFill/>
          <a:ln>
            <a:noFill/>
          </a:ln>
        </p:spPr>
      </p:pic>
      <p:sp>
        <p:nvSpPr>
          <p:cNvPr id="200" name="Google Shape;200;p24"/>
          <p:cNvSpPr txBox="1"/>
          <p:nvPr/>
        </p:nvSpPr>
        <p:spPr>
          <a:xfrm>
            <a:off x="492900" y="1733550"/>
            <a:ext cx="3631500" cy="156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Skyscraper</a:t>
            </a:r>
            <a:endParaRPr sz="4800" b="1" dirty="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of Success</a:t>
            </a:r>
            <a:endParaRPr sz="4800" b="1" dirty="0">
              <a:solidFill>
                <a:srgbClr val="FFFFFF"/>
              </a:solidFill>
              <a:latin typeface="Helvetica Neue"/>
              <a:ea typeface="Helvetica Neue"/>
              <a:cs typeface="Helvetica Neue"/>
              <a:sym typeface="Helvetica Neue"/>
            </a:endParaRPr>
          </a:p>
        </p:txBody>
      </p:sp>
      <p:grpSp>
        <p:nvGrpSpPr>
          <p:cNvPr id="201" name="Google Shape;201;p24"/>
          <p:cNvGrpSpPr/>
          <p:nvPr/>
        </p:nvGrpSpPr>
        <p:grpSpPr>
          <a:xfrm>
            <a:off x="0" y="4634725"/>
            <a:ext cx="4109700" cy="508800"/>
            <a:chOff x="0" y="4634725"/>
            <a:chExt cx="4109700" cy="508800"/>
          </a:xfrm>
        </p:grpSpPr>
        <p:sp>
          <p:nvSpPr>
            <p:cNvPr id="202" name="Google Shape;202;p24"/>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24"/>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204" name="Google Shape;204;p24"/>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208"/>
        <p:cNvGrpSpPr/>
        <p:nvPr/>
      </p:nvGrpSpPr>
      <p:grpSpPr>
        <a:xfrm>
          <a:off x="0" y="0"/>
          <a:ext cx="0" cy="0"/>
          <a:chOff x="0" y="0"/>
          <a:chExt cx="0" cy="0"/>
        </a:xfrm>
      </p:grpSpPr>
      <p:pic>
        <p:nvPicPr>
          <p:cNvPr id="209" name="Google Shape;209;p25"/>
          <p:cNvPicPr preferRelativeResize="0"/>
          <p:nvPr/>
        </p:nvPicPr>
        <p:blipFill>
          <a:blip r:embed="rId3">
            <a:alphaModFix/>
          </a:blip>
          <a:stretch>
            <a:fillRect/>
          </a:stretch>
        </p:blipFill>
        <p:spPr>
          <a:xfrm>
            <a:off x="8775550" y="4777250"/>
            <a:ext cx="170625" cy="193225"/>
          </a:xfrm>
          <a:prstGeom prst="rect">
            <a:avLst/>
          </a:prstGeom>
          <a:noFill/>
          <a:ln>
            <a:noFill/>
          </a:ln>
        </p:spPr>
      </p:pic>
      <p:pic>
        <p:nvPicPr>
          <p:cNvPr id="210" name="Google Shape;210;p25"/>
          <p:cNvPicPr preferRelativeResize="0"/>
          <p:nvPr/>
        </p:nvPicPr>
        <p:blipFill rotWithShape="1">
          <a:blip r:embed="rId4">
            <a:alphaModFix/>
          </a:blip>
          <a:srcRect t="58331"/>
          <a:stretch/>
        </p:blipFill>
        <p:spPr>
          <a:xfrm>
            <a:off x="4572000" y="2914650"/>
            <a:ext cx="3844049" cy="1714775"/>
          </a:xfrm>
          <a:prstGeom prst="rect">
            <a:avLst/>
          </a:prstGeom>
          <a:noFill/>
          <a:ln>
            <a:noFill/>
          </a:ln>
        </p:spPr>
      </p:pic>
      <p:sp>
        <p:nvSpPr>
          <p:cNvPr id="211" name="Google Shape;211;p25"/>
          <p:cNvSpPr txBox="1"/>
          <p:nvPr/>
        </p:nvSpPr>
        <p:spPr>
          <a:xfrm>
            <a:off x="492900" y="1733550"/>
            <a:ext cx="3631500" cy="156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Skyscraper</a:t>
            </a:r>
            <a:endParaRPr sz="4800" b="1" dirty="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of Success</a:t>
            </a:r>
            <a:endParaRPr sz="4800" b="1" dirty="0">
              <a:solidFill>
                <a:srgbClr val="FFFFFF"/>
              </a:solidFill>
              <a:latin typeface="Helvetica Neue"/>
              <a:ea typeface="Helvetica Neue"/>
              <a:cs typeface="Helvetica Neue"/>
              <a:sym typeface="Helvetica Neue"/>
            </a:endParaRPr>
          </a:p>
        </p:txBody>
      </p:sp>
      <p:grpSp>
        <p:nvGrpSpPr>
          <p:cNvPr id="212" name="Google Shape;212;p25"/>
          <p:cNvGrpSpPr/>
          <p:nvPr/>
        </p:nvGrpSpPr>
        <p:grpSpPr>
          <a:xfrm>
            <a:off x="0" y="4634725"/>
            <a:ext cx="4109700" cy="508800"/>
            <a:chOff x="0" y="4634725"/>
            <a:chExt cx="4109700" cy="508800"/>
          </a:xfrm>
        </p:grpSpPr>
        <p:sp>
          <p:nvSpPr>
            <p:cNvPr id="213" name="Google Shape;213;p25"/>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p25"/>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215" name="Google Shape;215;p25"/>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219"/>
        <p:cNvGrpSpPr/>
        <p:nvPr/>
      </p:nvGrpSpPr>
      <p:grpSpPr>
        <a:xfrm>
          <a:off x="0" y="0"/>
          <a:ext cx="0" cy="0"/>
          <a:chOff x="0" y="0"/>
          <a:chExt cx="0" cy="0"/>
        </a:xfrm>
      </p:grpSpPr>
      <p:pic>
        <p:nvPicPr>
          <p:cNvPr id="220" name="Google Shape;220;p26"/>
          <p:cNvPicPr preferRelativeResize="0"/>
          <p:nvPr/>
        </p:nvPicPr>
        <p:blipFill>
          <a:blip r:embed="rId3">
            <a:alphaModFix/>
          </a:blip>
          <a:stretch>
            <a:fillRect/>
          </a:stretch>
        </p:blipFill>
        <p:spPr>
          <a:xfrm>
            <a:off x="8775550" y="4777250"/>
            <a:ext cx="170625" cy="193225"/>
          </a:xfrm>
          <a:prstGeom prst="rect">
            <a:avLst/>
          </a:prstGeom>
          <a:noFill/>
          <a:ln>
            <a:noFill/>
          </a:ln>
        </p:spPr>
      </p:pic>
      <p:pic>
        <p:nvPicPr>
          <p:cNvPr id="221" name="Google Shape;221;p26"/>
          <p:cNvPicPr preferRelativeResize="0"/>
          <p:nvPr/>
        </p:nvPicPr>
        <p:blipFill rotWithShape="1">
          <a:blip r:embed="rId4">
            <a:alphaModFix/>
          </a:blip>
          <a:srcRect t="44249"/>
          <a:stretch/>
        </p:blipFill>
        <p:spPr>
          <a:xfrm>
            <a:off x="4572000" y="2334975"/>
            <a:ext cx="3844049" cy="2294451"/>
          </a:xfrm>
          <a:prstGeom prst="rect">
            <a:avLst/>
          </a:prstGeom>
          <a:noFill/>
          <a:ln>
            <a:noFill/>
          </a:ln>
        </p:spPr>
      </p:pic>
      <p:sp>
        <p:nvSpPr>
          <p:cNvPr id="222" name="Google Shape;222;p26"/>
          <p:cNvSpPr txBox="1"/>
          <p:nvPr/>
        </p:nvSpPr>
        <p:spPr>
          <a:xfrm>
            <a:off x="492900" y="1733550"/>
            <a:ext cx="3631500" cy="156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Skyscraper</a:t>
            </a:r>
            <a:endParaRPr sz="4800" b="1" dirty="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of Success</a:t>
            </a:r>
            <a:endParaRPr sz="4800" b="1" dirty="0">
              <a:solidFill>
                <a:srgbClr val="FFFFFF"/>
              </a:solidFill>
              <a:latin typeface="Helvetica Neue"/>
              <a:ea typeface="Helvetica Neue"/>
              <a:cs typeface="Helvetica Neue"/>
              <a:sym typeface="Helvetica Neue"/>
            </a:endParaRPr>
          </a:p>
        </p:txBody>
      </p:sp>
      <p:grpSp>
        <p:nvGrpSpPr>
          <p:cNvPr id="223" name="Google Shape;223;p26"/>
          <p:cNvGrpSpPr/>
          <p:nvPr/>
        </p:nvGrpSpPr>
        <p:grpSpPr>
          <a:xfrm>
            <a:off x="0" y="4634725"/>
            <a:ext cx="4109700" cy="508800"/>
            <a:chOff x="0" y="4634725"/>
            <a:chExt cx="4109700" cy="508800"/>
          </a:xfrm>
        </p:grpSpPr>
        <p:sp>
          <p:nvSpPr>
            <p:cNvPr id="224" name="Google Shape;224;p26"/>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26"/>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226" name="Google Shape;226;p26"/>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230"/>
        <p:cNvGrpSpPr/>
        <p:nvPr/>
      </p:nvGrpSpPr>
      <p:grpSpPr>
        <a:xfrm>
          <a:off x="0" y="0"/>
          <a:ext cx="0" cy="0"/>
          <a:chOff x="0" y="0"/>
          <a:chExt cx="0" cy="0"/>
        </a:xfrm>
      </p:grpSpPr>
      <p:pic>
        <p:nvPicPr>
          <p:cNvPr id="231" name="Google Shape;231;p27"/>
          <p:cNvPicPr preferRelativeResize="0"/>
          <p:nvPr/>
        </p:nvPicPr>
        <p:blipFill>
          <a:blip r:embed="rId3">
            <a:alphaModFix/>
          </a:blip>
          <a:stretch>
            <a:fillRect/>
          </a:stretch>
        </p:blipFill>
        <p:spPr>
          <a:xfrm>
            <a:off x="8775550" y="4777250"/>
            <a:ext cx="170625" cy="193225"/>
          </a:xfrm>
          <a:prstGeom prst="rect">
            <a:avLst/>
          </a:prstGeom>
          <a:noFill/>
          <a:ln>
            <a:noFill/>
          </a:ln>
        </p:spPr>
      </p:pic>
      <p:pic>
        <p:nvPicPr>
          <p:cNvPr id="232" name="Google Shape;232;p27"/>
          <p:cNvPicPr preferRelativeResize="0"/>
          <p:nvPr/>
        </p:nvPicPr>
        <p:blipFill rotWithShape="1">
          <a:blip r:embed="rId4">
            <a:alphaModFix/>
          </a:blip>
          <a:srcRect t="26594"/>
          <a:stretch/>
        </p:blipFill>
        <p:spPr>
          <a:xfrm>
            <a:off x="4572000" y="1608375"/>
            <a:ext cx="3844049" cy="3021051"/>
          </a:xfrm>
          <a:prstGeom prst="rect">
            <a:avLst/>
          </a:prstGeom>
          <a:noFill/>
          <a:ln>
            <a:noFill/>
          </a:ln>
        </p:spPr>
      </p:pic>
      <p:sp>
        <p:nvSpPr>
          <p:cNvPr id="233" name="Google Shape;233;p27"/>
          <p:cNvSpPr txBox="1"/>
          <p:nvPr/>
        </p:nvSpPr>
        <p:spPr>
          <a:xfrm>
            <a:off x="492900" y="1733550"/>
            <a:ext cx="3631500" cy="156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Skyscraper</a:t>
            </a:r>
            <a:endParaRPr sz="4800" b="1" dirty="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of Success</a:t>
            </a:r>
            <a:endParaRPr sz="4800" b="1" dirty="0">
              <a:solidFill>
                <a:srgbClr val="FFFFFF"/>
              </a:solidFill>
              <a:latin typeface="Helvetica Neue"/>
              <a:ea typeface="Helvetica Neue"/>
              <a:cs typeface="Helvetica Neue"/>
              <a:sym typeface="Helvetica Neue"/>
            </a:endParaRPr>
          </a:p>
        </p:txBody>
      </p:sp>
      <p:grpSp>
        <p:nvGrpSpPr>
          <p:cNvPr id="234" name="Google Shape;234;p27"/>
          <p:cNvGrpSpPr/>
          <p:nvPr/>
        </p:nvGrpSpPr>
        <p:grpSpPr>
          <a:xfrm>
            <a:off x="0" y="4634725"/>
            <a:ext cx="4109700" cy="508800"/>
            <a:chOff x="0" y="4634725"/>
            <a:chExt cx="4109700" cy="508800"/>
          </a:xfrm>
        </p:grpSpPr>
        <p:sp>
          <p:nvSpPr>
            <p:cNvPr id="235" name="Google Shape;235;p27"/>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6" name="Google Shape;236;p27"/>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237" name="Google Shape;237;p27"/>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241"/>
        <p:cNvGrpSpPr/>
        <p:nvPr/>
      </p:nvGrpSpPr>
      <p:grpSpPr>
        <a:xfrm>
          <a:off x="0" y="0"/>
          <a:ext cx="0" cy="0"/>
          <a:chOff x="0" y="0"/>
          <a:chExt cx="0" cy="0"/>
        </a:xfrm>
      </p:grpSpPr>
      <p:pic>
        <p:nvPicPr>
          <p:cNvPr id="242" name="Google Shape;242;p28"/>
          <p:cNvPicPr preferRelativeResize="0"/>
          <p:nvPr/>
        </p:nvPicPr>
        <p:blipFill>
          <a:blip r:embed="rId3">
            <a:alphaModFix/>
          </a:blip>
          <a:stretch>
            <a:fillRect/>
          </a:stretch>
        </p:blipFill>
        <p:spPr>
          <a:xfrm>
            <a:off x="8775550" y="4777250"/>
            <a:ext cx="170625" cy="193225"/>
          </a:xfrm>
          <a:prstGeom prst="rect">
            <a:avLst/>
          </a:prstGeom>
          <a:noFill/>
          <a:ln>
            <a:noFill/>
          </a:ln>
        </p:spPr>
      </p:pic>
      <p:pic>
        <p:nvPicPr>
          <p:cNvPr id="243" name="Google Shape;243;p28"/>
          <p:cNvPicPr preferRelativeResize="0"/>
          <p:nvPr/>
        </p:nvPicPr>
        <p:blipFill>
          <a:blip r:embed="rId4">
            <a:alphaModFix/>
          </a:blip>
          <a:stretch>
            <a:fillRect/>
          </a:stretch>
        </p:blipFill>
        <p:spPr>
          <a:xfrm>
            <a:off x="4572003" y="514076"/>
            <a:ext cx="3844049" cy="4115348"/>
          </a:xfrm>
          <a:prstGeom prst="rect">
            <a:avLst/>
          </a:prstGeom>
          <a:noFill/>
          <a:ln>
            <a:noFill/>
          </a:ln>
        </p:spPr>
      </p:pic>
      <p:sp>
        <p:nvSpPr>
          <p:cNvPr id="244" name="Google Shape;244;p28"/>
          <p:cNvSpPr txBox="1"/>
          <p:nvPr/>
        </p:nvSpPr>
        <p:spPr>
          <a:xfrm>
            <a:off x="492900" y="1733550"/>
            <a:ext cx="3631500" cy="156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Skyscraper</a:t>
            </a:r>
            <a:endParaRPr sz="4800" b="1" dirty="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4800" b="1" dirty="0">
                <a:solidFill>
                  <a:srgbClr val="FFFFFF"/>
                </a:solidFill>
                <a:latin typeface="Helvetica Neue"/>
                <a:ea typeface="Helvetica Neue"/>
                <a:cs typeface="Helvetica Neue"/>
                <a:sym typeface="Helvetica Neue"/>
              </a:rPr>
              <a:t>of Success</a:t>
            </a:r>
            <a:endParaRPr sz="4800" b="1" dirty="0">
              <a:solidFill>
                <a:srgbClr val="FFFFFF"/>
              </a:solidFill>
              <a:latin typeface="Helvetica Neue"/>
              <a:ea typeface="Helvetica Neue"/>
              <a:cs typeface="Helvetica Neue"/>
              <a:sym typeface="Helvetica Neue"/>
            </a:endParaRPr>
          </a:p>
        </p:txBody>
      </p:sp>
      <p:grpSp>
        <p:nvGrpSpPr>
          <p:cNvPr id="245" name="Google Shape;245;p28"/>
          <p:cNvGrpSpPr/>
          <p:nvPr/>
        </p:nvGrpSpPr>
        <p:grpSpPr>
          <a:xfrm>
            <a:off x="0" y="4634725"/>
            <a:ext cx="4109700" cy="508800"/>
            <a:chOff x="0" y="4634725"/>
            <a:chExt cx="4109700" cy="508800"/>
          </a:xfrm>
        </p:grpSpPr>
        <p:sp>
          <p:nvSpPr>
            <p:cNvPr id="246" name="Google Shape;246;p28"/>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7" name="Google Shape;247;p28"/>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248" name="Google Shape;248;p28"/>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footer.png" descr="footer.png"/>
          <p:cNvPicPr>
            <a:picLocks noChangeAspect="1"/>
          </p:cNvPicPr>
          <p:nvPr/>
        </p:nvPicPr>
        <p:blipFill>
          <a:blip r:embed="rId2"/>
          <a:srcRect t="3559" b="58691"/>
          <a:stretch>
            <a:fillRect/>
          </a:stretch>
        </p:blipFill>
        <p:spPr>
          <a:xfrm>
            <a:off x="-1" y="4301194"/>
            <a:ext cx="9144001" cy="846170"/>
          </a:xfrm>
          <a:prstGeom prst="rect">
            <a:avLst/>
          </a:prstGeom>
          <a:ln w="12700">
            <a:miter lim="400000"/>
          </a:ln>
        </p:spPr>
      </p:pic>
      <p:sp>
        <p:nvSpPr>
          <p:cNvPr id="155" name="TextBox 1"/>
          <p:cNvSpPr txBox="1"/>
          <p:nvPr/>
        </p:nvSpPr>
        <p:spPr>
          <a:xfrm>
            <a:off x="685798" y="1116818"/>
            <a:ext cx="7431833" cy="1419617"/>
          </a:xfrm>
          <a:prstGeom prst="rect">
            <a:avLst/>
          </a:prstGeom>
          <a:solidFill>
            <a:srgbClr val="026A5E"/>
          </a:solidFill>
          <a:ln w="76200">
            <a:solidFill>
              <a:schemeClr val="tx1"/>
            </a:solidFill>
            <a:miter lim="400000"/>
          </a:ln>
          <a:effectLst/>
          <a:scene3d>
            <a:camera prst="orthographicFront">
              <a:rot lat="0" lon="0" rev="0"/>
            </a:camera>
            <a:lightRig rig="contrasting" dir="t">
              <a:rot lat="0" lon="0" rev="7800000"/>
            </a:lightRig>
          </a:scene3d>
          <a:sp3d>
            <a:bevelT w="139700" h="1397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4" tIns="17144" rIns="17144" bIns="17144">
            <a:spAutoFit/>
          </a:bodyPr>
          <a:lstStyle/>
          <a:p>
            <a:pPr algn="ctr" defTabSz="342900" hangingPunct="0">
              <a:buClrTx/>
              <a:defRPr sz="10000" b="1">
                <a:solidFill>
                  <a:srgbClr val="A45C35"/>
                </a:solidFill>
              </a:defRPr>
            </a:pPr>
            <a:r>
              <a:rPr lang="en-US" sz="4500" b="1" dirty="0">
                <a:solidFill>
                  <a:srgbClr val="FFD932">
                    <a:lumMod val="75000"/>
                  </a:srgbClr>
                </a:solidFill>
                <a:effectLst>
                  <a:outerShdw blurRad="38100" dist="38100" dir="2700000" algn="tl">
                    <a:srgbClr val="000000">
                      <a:alpha val="43137"/>
                    </a:srgbClr>
                  </a:outerShdw>
                </a:effectLst>
                <a:latin typeface="Helvetica"/>
                <a:cs typeface="Helvetica"/>
                <a:sym typeface="Helvetica"/>
              </a:rPr>
              <a:t>What Rich </a:t>
            </a:r>
          </a:p>
          <a:p>
            <a:pPr algn="ctr" defTabSz="342900" hangingPunct="0">
              <a:buClrTx/>
              <a:defRPr sz="10000" b="1">
                <a:solidFill>
                  <a:srgbClr val="A45C35"/>
                </a:solidFill>
              </a:defRPr>
            </a:pPr>
            <a:r>
              <a:rPr lang="en-US" sz="4500" b="1" dirty="0">
                <a:solidFill>
                  <a:srgbClr val="FFD932">
                    <a:lumMod val="75000"/>
                  </a:srgbClr>
                </a:solidFill>
                <a:effectLst>
                  <a:outerShdw blurRad="38100" dist="38100" dir="2700000" algn="tl">
                    <a:srgbClr val="000000">
                      <a:alpha val="43137"/>
                    </a:srgbClr>
                  </a:outerShdw>
                </a:effectLst>
                <a:latin typeface="Helvetica"/>
                <a:cs typeface="Helvetica"/>
                <a:sym typeface="Helvetica"/>
              </a:rPr>
              <a:t>Clients Want</a:t>
            </a:r>
            <a:endParaRPr sz="4500" b="1" dirty="0">
              <a:solidFill>
                <a:srgbClr val="FFD932">
                  <a:lumMod val="75000"/>
                </a:srgbClr>
              </a:solidFill>
              <a:effectLst>
                <a:outerShdw blurRad="38100" dist="38100" dir="2700000" algn="tl">
                  <a:srgbClr val="000000">
                    <a:alpha val="43137"/>
                  </a:srgbClr>
                </a:outerShdw>
              </a:effectLst>
              <a:latin typeface="Helvetica"/>
              <a:cs typeface="Helvetica"/>
              <a:sym typeface="Helvetica"/>
            </a:endParaRPr>
          </a:p>
        </p:txBody>
      </p:sp>
      <p:sp>
        <p:nvSpPr>
          <p:cNvPr id="156" name="TextBox 2"/>
          <p:cNvSpPr txBox="1"/>
          <p:nvPr/>
        </p:nvSpPr>
        <p:spPr>
          <a:xfrm>
            <a:off x="2785082" y="3068729"/>
            <a:ext cx="3233267" cy="957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4" tIns="17144" rIns="17144" bIns="17144">
            <a:spAutoFit/>
          </a:bodyPr>
          <a:lstStyle/>
          <a:p>
            <a:pPr algn="ctr" defTabSz="342900" hangingPunct="0">
              <a:buClrTx/>
              <a:defRPr sz="6000" b="1" i="1">
                <a:solidFill>
                  <a:srgbClr val="294A80"/>
                </a:solidFill>
              </a:defRPr>
            </a:pPr>
            <a:r>
              <a:rPr lang="en-US" sz="3600" b="1" i="1" dirty="0">
                <a:solidFill>
                  <a:srgbClr val="294A80"/>
                </a:solidFill>
                <a:effectLst>
                  <a:outerShdw blurRad="38100" dist="38100" dir="2700000" algn="tl">
                    <a:srgbClr val="000000">
                      <a:alpha val="43137"/>
                    </a:srgbClr>
                  </a:outerShdw>
                </a:effectLst>
                <a:latin typeface="Helvetica"/>
                <a:cs typeface="Helvetica"/>
                <a:sym typeface="Helvetica"/>
              </a:rPr>
              <a:t>NATHAN FOY</a:t>
            </a:r>
          </a:p>
          <a:p>
            <a:pPr algn="ctr" defTabSz="342900" hangingPunct="0">
              <a:buClrTx/>
              <a:defRPr sz="6000" b="1" i="1">
                <a:solidFill>
                  <a:srgbClr val="294A80"/>
                </a:solidFill>
              </a:defRPr>
            </a:pPr>
            <a:r>
              <a:rPr lang="en-US" sz="2400" b="1" i="1" dirty="0">
                <a:solidFill>
                  <a:srgbClr val="294A80"/>
                </a:solidFill>
                <a:latin typeface="Helvetica"/>
                <a:cs typeface="Helvetica"/>
                <a:sym typeface="Helvetica"/>
              </a:rPr>
              <a:t>Fortis</a:t>
            </a:r>
            <a:endParaRPr sz="2400" b="1" i="1" dirty="0">
              <a:solidFill>
                <a:srgbClr val="294A80"/>
              </a:solidFill>
              <a:latin typeface="Helvetica"/>
              <a:cs typeface="Helvetica"/>
              <a:sym typeface="Helvetica"/>
            </a:endParaRPr>
          </a:p>
        </p:txBody>
      </p:sp>
      <p:sp>
        <p:nvSpPr>
          <p:cNvPr id="157" name="Platinum Sponsors"/>
          <p:cNvSpPr txBox="1"/>
          <p:nvPr/>
        </p:nvSpPr>
        <p:spPr>
          <a:xfrm>
            <a:off x="5590581" y="5665545"/>
            <a:ext cx="1782435" cy="182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2500" b="1" i="1">
                <a:solidFill>
                  <a:srgbClr val="FAFFFF"/>
                </a:solidFill>
                <a:latin typeface="Lato-Black"/>
                <a:ea typeface="Lato-Black"/>
                <a:cs typeface="Lato-Black"/>
                <a:sym typeface="Lato-Black"/>
              </a:defRPr>
            </a:lvl1pPr>
          </a:lstStyle>
          <a:p>
            <a:pPr algn="ctr" defTabSz="914376" hangingPunct="0">
              <a:buClrTx/>
            </a:pPr>
            <a:r>
              <a:rPr sz="938"/>
              <a:t>Coffee Sponsor</a:t>
            </a:r>
          </a:p>
        </p:txBody>
      </p:sp>
      <p:pic>
        <p:nvPicPr>
          <p:cNvPr id="158" name="Buffalo-Limo-Logo-17-logo-tag-white.ai" descr="Buffalo-Limo-Logo-17-logo-tag-white.ai"/>
          <p:cNvPicPr>
            <a:picLocks noChangeAspect="1"/>
          </p:cNvPicPr>
          <p:nvPr/>
        </p:nvPicPr>
        <p:blipFill>
          <a:blip r:embed="rId3"/>
          <a:srcRect/>
          <a:stretch>
            <a:fillRect/>
          </a:stretch>
        </p:blipFill>
        <p:spPr>
          <a:xfrm>
            <a:off x="7086124" y="5446494"/>
            <a:ext cx="716183" cy="580860"/>
          </a:xfrm>
          <a:prstGeom prst="rect">
            <a:avLst/>
          </a:prstGeom>
          <a:ln w="12700">
            <a:miter lim="400000"/>
          </a:ln>
        </p:spPr>
      </p:pic>
      <p:pic>
        <p:nvPicPr>
          <p:cNvPr id="159" name="CDNLA-show-vegas-Paris-2025-logo2.png" descr="CDNLA-show-vegas-Paris-2025-logo2.png"/>
          <p:cNvPicPr>
            <a:picLocks noChangeAspect="1"/>
          </p:cNvPicPr>
          <p:nvPr/>
        </p:nvPicPr>
        <p:blipFill>
          <a:blip r:embed="rId4"/>
          <a:srcRect t="8516" b="8516"/>
          <a:stretch>
            <a:fillRect/>
          </a:stretch>
        </p:blipFill>
        <p:spPr>
          <a:xfrm>
            <a:off x="526223" y="4265576"/>
            <a:ext cx="3074928" cy="510236"/>
          </a:xfrm>
          <a:prstGeom prst="rect">
            <a:avLst/>
          </a:prstGeom>
          <a:ln w="12700">
            <a:miter lim="400000"/>
          </a:ln>
        </p:spPr>
      </p:pic>
      <p:pic>
        <p:nvPicPr>
          <p:cNvPr id="160" name="CDNLA-show-vegas-Paris-2025-logo2.png" descr="CDNLA-show-vegas-Paris-2025-logo2.png"/>
          <p:cNvPicPr>
            <a:picLocks noChangeAspect="1"/>
          </p:cNvPicPr>
          <p:nvPr/>
        </p:nvPicPr>
        <p:blipFill>
          <a:blip r:embed="rId4"/>
          <a:srcRect t="8516" b="8516"/>
          <a:stretch>
            <a:fillRect/>
          </a:stretch>
        </p:blipFill>
        <p:spPr>
          <a:xfrm>
            <a:off x="2810374" y="5535270"/>
            <a:ext cx="2430661" cy="403330"/>
          </a:xfrm>
          <a:prstGeom prst="rect">
            <a:avLst/>
          </a:prstGeom>
          <a:ln w="12700">
            <a:miter lim="400000"/>
          </a:ln>
        </p:spPr>
      </p:pic>
      <p:sp>
        <p:nvSpPr>
          <p:cNvPr id="161" name="Rounded Rectangle"/>
          <p:cNvSpPr/>
          <p:nvPr/>
        </p:nvSpPr>
        <p:spPr>
          <a:xfrm>
            <a:off x="7196628" y="4259453"/>
            <a:ext cx="1686795" cy="713498"/>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19050" tIns="19050" rIns="19050" bIns="19050" anchor="ctr"/>
          <a:lstStyle/>
          <a:p>
            <a:pPr algn="ctr" defTabSz="914376" hangingPunct="0">
              <a:buClrTx/>
            </a:pPr>
            <a:endParaRPr sz="900">
              <a:solidFill>
                <a:srgbClr val="5E5E5E"/>
              </a:solidFill>
              <a:latin typeface="Helvetica"/>
              <a:cs typeface="Helvetica"/>
              <a:sym typeface="Helvetica"/>
            </a:endParaRPr>
          </a:p>
        </p:txBody>
      </p:sp>
      <p:grpSp>
        <p:nvGrpSpPr>
          <p:cNvPr id="16" name="Group 15">
            <a:extLst>
              <a:ext uri="{FF2B5EF4-FFF2-40B4-BE49-F238E27FC236}">
                <a16:creationId xmlns:a16="http://schemas.microsoft.com/office/drawing/2014/main" id="{3892F428-C663-461E-AD49-D10DFAC3CE1F}"/>
              </a:ext>
            </a:extLst>
          </p:cNvPr>
          <p:cNvGrpSpPr/>
          <p:nvPr/>
        </p:nvGrpSpPr>
        <p:grpSpPr>
          <a:xfrm>
            <a:off x="7196628" y="4439677"/>
            <a:ext cx="1576093" cy="353050"/>
            <a:chOff x="19191009" y="11839138"/>
            <a:chExt cx="4202914" cy="941466"/>
          </a:xfrm>
        </p:grpSpPr>
        <p:sp>
          <p:nvSpPr>
            <p:cNvPr id="17" name="Platinum Sponsors">
              <a:extLst>
                <a:ext uri="{FF2B5EF4-FFF2-40B4-BE49-F238E27FC236}">
                  <a16:creationId xmlns:a16="http://schemas.microsoft.com/office/drawing/2014/main" id="{39192FD2-4CE5-4737-9709-DDC1A3C80866}"/>
                </a:ext>
              </a:extLst>
            </p:cNvPr>
            <p:cNvSpPr txBox="1"/>
            <p:nvPr/>
          </p:nvSpPr>
          <p:spPr>
            <a:xfrm>
              <a:off x="19191009" y="11904463"/>
              <a:ext cx="2030301" cy="810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lvl1pPr>
                <a:defRPr sz="2300" b="1" i="1">
                  <a:solidFill>
                    <a:srgbClr val="294A80"/>
                  </a:solidFill>
                  <a:latin typeface="Lato-Black"/>
                  <a:ea typeface="Lato-Black"/>
                  <a:cs typeface="Lato-Black"/>
                  <a:sym typeface="Lato-Black"/>
                </a:defRPr>
              </a:lvl1pPr>
            </a:lstStyle>
            <a:p>
              <a:pPr algn="ctr" defTabSz="914376" hangingPunct="0">
                <a:buClrTx/>
              </a:pPr>
              <a:r>
                <a:rPr lang="en-US" sz="863" dirty="0"/>
                <a:t>Audio Visual</a:t>
              </a:r>
              <a:r>
                <a:rPr sz="863" dirty="0"/>
                <a:t> </a:t>
              </a:r>
              <a:endParaRPr lang="en-US" sz="863" dirty="0"/>
            </a:p>
            <a:p>
              <a:pPr algn="ctr" defTabSz="914376" hangingPunct="0">
                <a:buClrTx/>
              </a:pPr>
              <a:r>
                <a:rPr sz="863" dirty="0"/>
                <a:t>Sponsor</a:t>
              </a:r>
            </a:p>
          </p:txBody>
        </p:sp>
        <p:pic>
          <p:nvPicPr>
            <p:cNvPr id="18" name="Picture 17" descr="A black and white logo&#10;&#10;Description automatically generated">
              <a:extLst>
                <a:ext uri="{FF2B5EF4-FFF2-40B4-BE49-F238E27FC236}">
                  <a16:creationId xmlns:a16="http://schemas.microsoft.com/office/drawing/2014/main" id="{87BCBD5C-D0E0-41E3-86F1-DF1D08DA8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pic>
        <p:nvPicPr>
          <p:cNvPr id="253" name="Google Shape;253;p29"/>
          <p:cNvPicPr preferRelativeResize="0"/>
          <p:nvPr/>
        </p:nvPicPr>
        <p:blipFill rotWithShape="1">
          <a:blip r:embed="rId3">
            <a:alphaModFix/>
          </a:blip>
          <a:srcRect t="24519" r="14096" b="3021"/>
          <a:stretch/>
        </p:blipFill>
        <p:spPr>
          <a:xfrm>
            <a:off x="25" y="25"/>
            <a:ext cx="9144000" cy="5143500"/>
          </a:xfrm>
          <a:prstGeom prst="rect">
            <a:avLst/>
          </a:prstGeom>
          <a:noFill/>
          <a:ln>
            <a:noFill/>
          </a:ln>
        </p:spPr>
      </p:pic>
      <p:sp>
        <p:nvSpPr>
          <p:cNvPr id="254" name="Google Shape;254;p29"/>
          <p:cNvSpPr/>
          <p:nvPr/>
        </p:nvSpPr>
        <p:spPr>
          <a:xfrm>
            <a:off x="-7625" y="-22850"/>
            <a:ext cx="9144000" cy="5166300"/>
          </a:xfrm>
          <a:prstGeom prst="rect">
            <a:avLst/>
          </a:prstGeom>
          <a:solidFill>
            <a:srgbClr val="000000">
              <a:alpha val="427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29"/>
          <p:cNvSpPr txBox="1"/>
          <p:nvPr/>
        </p:nvSpPr>
        <p:spPr>
          <a:xfrm>
            <a:off x="1732525" y="2152675"/>
            <a:ext cx="5679000" cy="838200"/>
          </a:xfrm>
          <a:prstGeom prst="rect">
            <a:avLst/>
          </a:prstGeom>
          <a:noFill/>
          <a:ln>
            <a:noFill/>
          </a:ln>
          <a:effectLst>
            <a:outerShdw blurRad="242888" dist="57150" dir="5400000" algn="bl" rotWithShape="0">
              <a:srgbClr val="000000">
                <a:alpha val="1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rgbClr val="FFFFFF"/>
                </a:solidFill>
                <a:latin typeface="Helvetica Neue"/>
                <a:ea typeface="Helvetica Neue"/>
                <a:cs typeface="Helvetica Neue"/>
                <a:sym typeface="Helvetica Neue"/>
              </a:rPr>
              <a:t>Application to You</a:t>
            </a:r>
            <a:endParaRPr sz="7200" b="1">
              <a:solidFill>
                <a:srgbClr val="FFFFFF"/>
              </a:solidFill>
              <a:latin typeface="Helvetica Neue"/>
              <a:ea typeface="Helvetica Neue"/>
              <a:cs typeface="Helvetica Neue"/>
              <a:sym typeface="Helvetica Neue"/>
            </a:endParaRPr>
          </a:p>
        </p:txBody>
      </p:sp>
      <p:pic>
        <p:nvPicPr>
          <p:cNvPr id="256" name="Google Shape;256;p29"/>
          <p:cNvPicPr preferRelativeResize="0"/>
          <p:nvPr/>
        </p:nvPicPr>
        <p:blipFill>
          <a:blip r:embed="rId4">
            <a:alphaModFix/>
          </a:blip>
          <a:stretch>
            <a:fillRect/>
          </a:stretch>
        </p:blipFill>
        <p:spPr>
          <a:xfrm>
            <a:off x="8775550" y="4777250"/>
            <a:ext cx="170625" cy="193225"/>
          </a:xfrm>
          <a:prstGeom prst="rect">
            <a:avLst/>
          </a:prstGeom>
          <a:noFill/>
          <a:ln>
            <a:noFill/>
          </a:ln>
        </p:spPr>
      </p:pic>
      <p:grpSp>
        <p:nvGrpSpPr>
          <p:cNvPr id="257" name="Google Shape;257;p29"/>
          <p:cNvGrpSpPr/>
          <p:nvPr/>
        </p:nvGrpSpPr>
        <p:grpSpPr>
          <a:xfrm>
            <a:off x="0" y="4634725"/>
            <a:ext cx="4109700" cy="508800"/>
            <a:chOff x="0" y="4634725"/>
            <a:chExt cx="4109700" cy="508800"/>
          </a:xfrm>
        </p:grpSpPr>
        <p:sp>
          <p:nvSpPr>
            <p:cNvPr id="258" name="Google Shape;258;p29"/>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29"/>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260" name="Google Shape;260;p29"/>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64"/>
        <p:cNvGrpSpPr/>
        <p:nvPr/>
      </p:nvGrpSpPr>
      <p:grpSpPr>
        <a:xfrm>
          <a:off x="0" y="0"/>
          <a:ext cx="0" cy="0"/>
          <a:chOff x="0" y="0"/>
          <a:chExt cx="0" cy="0"/>
        </a:xfrm>
      </p:grpSpPr>
      <p:pic>
        <p:nvPicPr>
          <p:cNvPr id="265" name="Google Shape;265;p30"/>
          <p:cNvPicPr preferRelativeResize="0"/>
          <p:nvPr/>
        </p:nvPicPr>
        <p:blipFill rotWithShape="1">
          <a:blip r:embed="rId3">
            <a:alphaModFix/>
          </a:blip>
          <a:srcRect t="15604"/>
          <a:stretch/>
        </p:blipFill>
        <p:spPr>
          <a:xfrm>
            <a:off x="0" y="-14200"/>
            <a:ext cx="9144003" cy="5143501"/>
          </a:xfrm>
          <a:prstGeom prst="rect">
            <a:avLst/>
          </a:prstGeom>
          <a:noFill/>
          <a:ln>
            <a:noFill/>
          </a:ln>
        </p:spPr>
      </p:pic>
      <p:sp>
        <p:nvSpPr>
          <p:cNvPr id="266" name="Google Shape;266;p30"/>
          <p:cNvSpPr/>
          <p:nvPr/>
        </p:nvSpPr>
        <p:spPr>
          <a:xfrm>
            <a:off x="25" y="-12550"/>
            <a:ext cx="9144000" cy="5143500"/>
          </a:xfrm>
          <a:prstGeom prst="rect">
            <a:avLst/>
          </a:prstGeom>
          <a:solidFill>
            <a:srgbClr val="000000">
              <a:alpha val="427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7" name="Google Shape;267;p30"/>
          <p:cNvSpPr/>
          <p:nvPr/>
        </p:nvSpPr>
        <p:spPr>
          <a:xfrm>
            <a:off x="7947200" y="0"/>
            <a:ext cx="1196700" cy="5121900"/>
          </a:xfrm>
          <a:prstGeom prst="rect">
            <a:avLst/>
          </a:prstGeom>
          <a:solidFill>
            <a:srgbClr val="1B24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8" name="Google Shape;268;p30"/>
          <p:cNvPicPr preferRelativeResize="0"/>
          <p:nvPr/>
        </p:nvPicPr>
        <p:blipFill>
          <a:blip r:embed="rId4">
            <a:alphaModFix/>
          </a:blip>
          <a:stretch>
            <a:fillRect/>
          </a:stretch>
        </p:blipFill>
        <p:spPr>
          <a:xfrm>
            <a:off x="7218500" y="1892825"/>
            <a:ext cx="1465800" cy="1465800"/>
          </a:xfrm>
          <a:prstGeom prst="rect">
            <a:avLst/>
          </a:prstGeom>
          <a:noFill/>
          <a:ln>
            <a:noFill/>
          </a:ln>
        </p:spPr>
      </p:pic>
      <p:sp>
        <p:nvSpPr>
          <p:cNvPr id="269" name="Google Shape;269;p30"/>
          <p:cNvSpPr txBox="1"/>
          <p:nvPr/>
        </p:nvSpPr>
        <p:spPr>
          <a:xfrm>
            <a:off x="480025" y="1662950"/>
            <a:ext cx="5722200" cy="8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5400" b="1">
                <a:solidFill>
                  <a:srgbClr val="FFFFFF"/>
                </a:solidFill>
                <a:latin typeface="Helvetica Neue"/>
                <a:ea typeface="Helvetica Neue"/>
                <a:cs typeface="Helvetica Neue"/>
                <a:sym typeface="Helvetica Neue"/>
              </a:rPr>
              <a:t>Apply with Fortis</a:t>
            </a:r>
            <a:endParaRPr sz="5400" b="1">
              <a:solidFill>
                <a:srgbClr val="FFFFFF"/>
              </a:solidFill>
              <a:latin typeface="Helvetica Neue"/>
              <a:ea typeface="Helvetica Neue"/>
              <a:cs typeface="Helvetica Neue"/>
              <a:sym typeface="Helvetica Neue"/>
            </a:endParaRPr>
          </a:p>
        </p:txBody>
      </p:sp>
      <p:pic>
        <p:nvPicPr>
          <p:cNvPr id="270" name="Google Shape;270;p30"/>
          <p:cNvPicPr preferRelativeResize="0"/>
          <p:nvPr/>
        </p:nvPicPr>
        <p:blipFill>
          <a:blip r:embed="rId5">
            <a:alphaModFix/>
          </a:blip>
          <a:stretch>
            <a:fillRect/>
          </a:stretch>
        </p:blipFill>
        <p:spPr>
          <a:xfrm>
            <a:off x="8775550" y="4777250"/>
            <a:ext cx="170625" cy="193225"/>
          </a:xfrm>
          <a:prstGeom prst="rect">
            <a:avLst/>
          </a:prstGeom>
          <a:noFill/>
          <a:ln>
            <a:noFill/>
          </a:ln>
        </p:spPr>
      </p:pic>
      <p:sp>
        <p:nvSpPr>
          <p:cNvPr id="271" name="Google Shape;271;p30"/>
          <p:cNvSpPr txBox="1"/>
          <p:nvPr/>
        </p:nvSpPr>
        <p:spPr>
          <a:xfrm>
            <a:off x="523350" y="2571750"/>
            <a:ext cx="6803100" cy="838200"/>
          </a:xfrm>
          <a:prstGeom prst="rect">
            <a:avLst/>
          </a:prstGeom>
          <a:noFill/>
          <a:ln>
            <a:noFill/>
          </a:ln>
          <a:effectLst>
            <a:outerShdw blurRad="242888" dist="57150" dir="5400000" algn="bl" rotWithShape="0">
              <a:srgbClr val="000000">
                <a:alpha val="80000"/>
              </a:srgbClr>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a:solidFill>
                  <a:srgbClr val="FFFFFF"/>
                </a:solidFill>
                <a:latin typeface="Helvetica Neue"/>
                <a:ea typeface="Helvetica Neue"/>
                <a:cs typeface="Helvetica Neue"/>
                <a:sym typeface="Helvetica Neue"/>
              </a:rPr>
              <a:t>Sometimes it takes 1-3 years for a chance.</a:t>
            </a:r>
            <a:br>
              <a:rPr lang="en" sz="2400" b="1">
                <a:solidFill>
                  <a:srgbClr val="FFFFFF"/>
                </a:solidFill>
                <a:latin typeface="Helvetica Neue"/>
                <a:ea typeface="Helvetica Neue"/>
                <a:cs typeface="Helvetica Neue"/>
                <a:sym typeface="Helvetica Neue"/>
              </a:rPr>
            </a:br>
            <a:r>
              <a:rPr lang="en" sz="2400" b="1">
                <a:solidFill>
                  <a:srgbClr val="FFFFFF"/>
                </a:solidFill>
                <a:latin typeface="Helvetica Neue"/>
                <a:ea typeface="Helvetica Neue"/>
                <a:cs typeface="Helvetica Neue"/>
                <a:sym typeface="Helvetica Neue"/>
              </a:rPr>
              <a:t>If that's too long, that's ok!</a:t>
            </a:r>
            <a:endParaRPr sz="2400" b="1">
              <a:solidFill>
                <a:srgbClr val="FFFFFF"/>
              </a:solidFill>
              <a:latin typeface="Helvetica Neue"/>
              <a:ea typeface="Helvetica Neue"/>
              <a:cs typeface="Helvetica Neue"/>
              <a:sym typeface="Helvetica Neue"/>
            </a:endParaRPr>
          </a:p>
        </p:txBody>
      </p:sp>
      <p:grpSp>
        <p:nvGrpSpPr>
          <p:cNvPr id="272" name="Google Shape;272;p30"/>
          <p:cNvGrpSpPr/>
          <p:nvPr/>
        </p:nvGrpSpPr>
        <p:grpSpPr>
          <a:xfrm>
            <a:off x="0" y="4634725"/>
            <a:ext cx="4109700" cy="508800"/>
            <a:chOff x="0" y="4634725"/>
            <a:chExt cx="4109700" cy="508800"/>
          </a:xfrm>
        </p:grpSpPr>
        <p:sp>
          <p:nvSpPr>
            <p:cNvPr id="273" name="Google Shape;273;p30"/>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0"/>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275" name="Google Shape;275;p30"/>
          <p:cNvPicPr preferRelativeResize="0"/>
          <p:nvPr/>
        </p:nvPicPr>
        <p:blipFill>
          <a:blip r:embed="rId6">
            <a:alphaModFix/>
          </a:blip>
          <a:stretch>
            <a:fillRect/>
          </a:stretch>
        </p:blipFill>
        <p:spPr>
          <a:xfrm>
            <a:off x="152400" y="4741899"/>
            <a:ext cx="230925" cy="263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79"/>
        <p:cNvGrpSpPr/>
        <p:nvPr/>
      </p:nvGrpSpPr>
      <p:grpSpPr>
        <a:xfrm>
          <a:off x="0" y="0"/>
          <a:ext cx="0" cy="0"/>
          <a:chOff x="0" y="0"/>
          <a:chExt cx="0" cy="0"/>
        </a:xfrm>
      </p:grpSpPr>
      <p:pic>
        <p:nvPicPr>
          <p:cNvPr id="280" name="Google Shape;280;p31"/>
          <p:cNvPicPr preferRelativeResize="0"/>
          <p:nvPr/>
        </p:nvPicPr>
        <p:blipFill rotWithShape="1">
          <a:blip r:embed="rId3">
            <a:alphaModFix/>
          </a:blip>
          <a:srcRect t="37054" r="29809" b="3752"/>
          <a:stretch/>
        </p:blipFill>
        <p:spPr>
          <a:xfrm>
            <a:off x="0" y="0"/>
            <a:ext cx="9144003" cy="5143499"/>
          </a:xfrm>
          <a:prstGeom prst="rect">
            <a:avLst/>
          </a:prstGeom>
          <a:noFill/>
          <a:ln>
            <a:noFill/>
          </a:ln>
        </p:spPr>
      </p:pic>
      <p:sp>
        <p:nvSpPr>
          <p:cNvPr id="281" name="Google Shape;281;p31"/>
          <p:cNvSpPr/>
          <p:nvPr/>
        </p:nvSpPr>
        <p:spPr>
          <a:xfrm>
            <a:off x="519550" y="712550"/>
            <a:ext cx="4351500" cy="3361500"/>
          </a:xfrm>
          <a:prstGeom prst="roundRect">
            <a:avLst>
              <a:gd name="adj" fmla="val 6025"/>
            </a:avLst>
          </a:prstGeom>
          <a:solidFill>
            <a:srgbClr val="1B24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2" name="Google Shape;282;p31"/>
          <p:cNvPicPr preferRelativeResize="0"/>
          <p:nvPr/>
        </p:nvPicPr>
        <p:blipFill>
          <a:blip r:embed="rId4">
            <a:alphaModFix/>
          </a:blip>
          <a:stretch>
            <a:fillRect/>
          </a:stretch>
        </p:blipFill>
        <p:spPr>
          <a:xfrm>
            <a:off x="8775550" y="4777250"/>
            <a:ext cx="170625" cy="193225"/>
          </a:xfrm>
          <a:prstGeom prst="rect">
            <a:avLst/>
          </a:prstGeom>
          <a:noFill/>
          <a:ln>
            <a:noFill/>
          </a:ln>
        </p:spPr>
      </p:pic>
      <p:grpSp>
        <p:nvGrpSpPr>
          <p:cNvPr id="283" name="Google Shape;283;p31"/>
          <p:cNvGrpSpPr/>
          <p:nvPr/>
        </p:nvGrpSpPr>
        <p:grpSpPr>
          <a:xfrm>
            <a:off x="0" y="4634725"/>
            <a:ext cx="4109700" cy="508800"/>
            <a:chOff x="0" y="4634725"/>
            <a:chExt cx="4109700" cy="508800"/>
          </a:xfrm>
        </p:grpSpPr>
        <p:sp>
          <p:nvSpPr>
            <p:cNvPr id="284" name="Google Shape;284;p31"/>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 name="Google Shape;285;p31"/>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286" name="Google Shape;286;p31"/>
          <p:cNvPicPr preferRelativeResize="0"/>
          <p:nvPr/>
        </p:nvPicPr>
        <p:blipFill>
          <a:blip r:embed="rId5">
            <a:alphaModFix/>
          </a:blip>
          <a:stretch>
            <a:fillRect/>
          </a:stretch>
        </p:blipFill>
        <p:spPr>
          <a:xfrm>
            <a:off x="152400" y="4741899"/>
            <a:ext cx="230925" cy="263925"/>
          </a:xfrm>
          <a:prstGeom prst="rect">
            <a:avLst/>
          </a:prstGeom>
          <a:noFill/>
          <a:ln>
            <a:noFill/>
          </a:ln>
        </p:spPr>
      </p:pic>
      <p:pic>
        <p:nvPicPr>
          <p:cNvPr id="287" name="Google Shape;287;p31"/>
          <p:cNvPicPr preferRelativeResize="0"/>
          <p:nvPr/>
        </p:nvPicPr>
        <p:blipFill>
          <a:blip r:embed="rId6">
            <a:alphaModFix/>
          </a:blip>
          <a:stretch>
            <a:fillRect/>
          </a:stretch>
        </p:blipFill>
        <p:spPr>
          <a:xfrm>
            <a:off x="3628225" y="2823925"/>
            <a:ext cx="1104550" cy="1104550"/>
          </a:xfrm>
          <a:prstGeom prst="rect">
            <a:avLst/>
          </a:prstGeom>
          <a:noFill/>
          <a:ln>
            <a:noFill/>
          </a:ln>
        </p:spPr>
      </p:pic>
      <p:sp>
        <p:nvSpPr>
          <p:cNvPr id="288" name="Google Shape;288;p31"/>
          <p:cNvSpPr txBox="1"/>
          <p:nvPr/>
        </p:nvSpPr>
        <p:spPr>
          <a:xfrm>
            <a:off x="737800" y="1012075"/>
            <a:ext cx="3915000" cy="2213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800" b="1">
                <a:solidFill>
                  <a:srgbClr val="FFFFFF"/>
                </a:solidFill>
                <a:latin typeface="Helvetica Neue"/>
                <a:ea typeface="Helvetica Neue"/>
                <a:cs typeface="Helvetica Neue"/>
                <a:sym typeface="Helvetica Neue"/>
              </a:rPr>
              <a:t>Use these principles to refine your service even if you never work with Fortis—</a:t>
            </a:r>
            <a:endParaRPr sz="2800" b="1">
              <a:solidFill>
                <a:srgbClr val="FFFFFF"/>
              </a:solidFill>
              <a:latin typeface="Helvetica Neue"/>
              <a:ea typeface="Helvetica Neue"/>
              <a:cs typeface="Helvetica Neue"/>
              <a:sym typeface="Helvetica Neue"/>
            </a:endParaRPr>
          </a:p>
          <a:p>
            <a:pPr marL="0" lvl="0" indent="0" algn="l" rtl="0">
              <a:lnSpc>
                <a:spcPct val="100000"/>
              </a:lnSpc>
              <a:spcBef>
                <a:spcPts val="0"/>
              </a:spcBef>
              <a:spcAft>
                <a:spcPts val="0"/>
              </a:spcAft>
              <a:buNone/>
            </a:pPr>
            <a:r>
              <a:rPr lang="en" sz="2800" b="1">
                <a:solidFill>
                  <a:srgbClr val="DAB15B"/>
                </a:solidFill>
                <a:latin typeface="Helvetica Neue"/>
                <a:ea typeface="Helvetica Neue"/>
                <a:cs typeface="Helvetica Neue"/>
                <a:sym typeface="Helvetica Neue"/>
              </a:rPr>
              <a:t>they work!</a:t>
            </a:r>
            <a:endParaRPr sz="2800" b="1">
              <a:solidFill>
                <a:srgbClr val="DAB15B"/>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292"/>
        <p:cNvGrpSpPr/>
        <p:nvPr/>
      </p:nvGrpSpPr>
      <p:grpSpPr>
        <a:xfrm>
          <a:off x="0" y="0"/>
          <a:ext cx="0" cy="0"/>
          <a:chOff x="0" y="0"/>
          <a:chExt cx="0" cy="0"/>
        </a:xfrm>
      </p:grpSpPr>
      <p:sp>
        <p:nvSpPr>
          <p:cNvPr id="293" name="Google Shape;293;p32"/>
          <p:cNvSpPr/>
          <p:nvPr/>
        </p:nvSpPr>
        <p:spPr>
          <a:xfrm>
            <a:off x="798200" y="3045150"/>
            <a:ext cx="3865200" cy="107100"/>
          </a:xfrm>
          <a:prstGeom prst="rect">
            <a:avLst/>
          </a:prstGeom>
          <a:solidFill>
            <a:srgbClr val="DAB15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 name="Google Shape;294;p32"/>
          <p:cNvSpPr txBox="1"/>
          <p:nvPr/>
        </p:nvSpPr>
        <p:spPr>
          <a:xfrm>
            <a:off x="668263" y="1685925"/>
            <a:ext cx="7807500" cy="171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b="1">
                <a:solidFill>
                  <a:srgbClr val="FFFFFF"/>
                </a:solidFill>
                <a:latin typeface="Helvetica Neue"/>
                <a:ea typeface="Helvetica Neue"/>
                <a:cs typeface="Helvetica Neue"/>
                <a:sym typeface="Helvetica Neue"/>
              </a:rPr>
              <a:t>Soft skills are becoming the hard currency of the future.</a:t>
            </a:r>
            <a:endParaRPr sz="4500" b="1">
              <a:solidFill>
                <a:srgbClr val="FFFFFF"/>
              </a:solidFill>
              <a:latin typeface="Helvetica Neue"/>
              <a:ea typeface="Helvetica Neue"/>
              <a:cs typeface="Helvetica Neue"/>
              <a:sym typeface="Helvetica Neue"/>
            </a:endParaRPr>
          </a:p>
        </p:txBody>
      </p:sp>
      <p:pic>
        <p:nvPicPr>
          <p:cNvPr id="295" name="Google Shape;295;p32"/>
          <p:cNvPicPr preferRelativeResize="0"/>
          <p:nvPr/>
        </p:nvPicPr>
        <p:blipFill>
          <a:blip r:embed="rId3">
            <a:alphaModFix/>
          </a:blip>
          <a:stretch>
            <a:fillRect/>
          </a:stretch>
        </p:blipFill>
        <p:spPr>
          <a:xfrm>
            <a:off x="8775550" y="4777250"/>
            <a:ext cx="170625" cy="193225"/>
          </a:xfrm>
          <a:prstGeom prst="rect">
            <a:avLst/>
          </a:prstGeom>
          <a:noFill/>
          <a:ln>
            <a:noFill/>
          </a:ln>
        </p:spPr>
      </p:pic>
      <p:pic>
        <p:nvPicPr>
          <p:cNvPr id="296" name="Google Shape;296;p32"/>
          <p:cNvPicPr preferRelativeResize="0"/>
          <p:nvPr/>
        </p:nvPicPr>
        <p:blipFill>
          <a:blip r:embed="rId4">
            <a:alphaModFix/>
          </a:blip>
          <a:stretch>
            <a:fillRect/>
          </a:stretch>
        </p:blipFill>
        <p:spPr>
          <a:xfrm>
            <a:off x="4382316" y="1119075"/>
            <a:ext cx="379377" cy="263925"/>
          </a:xfrm>
          <a:prstGeom prst="rect">
            <a:avLst/>
          </a:prstGeom>
          <a:noFill/>
          <a:ln>
            <a:noFill/>
          </a:ln>
        </p:spPr>
      </p:pic>
      <p:sp>
        <p:nvSpPr>
          <p:cNvPr id="297" name="Google Shape;297;p32"/>
          <p:cNvSpPr txBox="1"/>
          <p:nvPr/>
        </p:nvSpPr>
        <p:spPr>
          <a:xfrm>
            <a:off x="2872825" y="3459475"/>
            <a:ext cx="3398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5F4F3"/>
                </a:solidFill>
                <a:latin typeface="Helvetica Neue"/>
                <a:ea typeface="Helvetica Neue"/>
                <a:cs typeface="Helvetica Neue"/>
                <a:sym typeface="Helvetica Neue"/>
              </a:rPr>
              <a:t>And that's </a:t>
            </a:r>
            <a:r>
              <a:rPr lang="en" b="1">
                <a:solidFill>
                  <a:srgbClr val="DAB15B"/>
                </a:solidFill>
                <a:latin typeface="Helvetica Neue"/>
                <a:ea typeface="Helvetica Neue"/>
                <a:cs typeface="Helvetica Neue"/>
                <a:sym typeface="Helvetica Neue"/>
              </a:rPr>
              <a:t>more</a:t>
            </a:r>
            <a:r>
              <a:rPr lang="en">
                <a:solidFill>
                  <a:srgbClr val="F5F4F3"/>
                </a:solidFill>
                <a:latin typeface="Helvetica Neue"/>
                <a:ea typeface="Helvetica Neue"/>
                <a:cs typeface="Helvetica Neue"/>
                <a:sym typeface="Helvetica Neue"/>
              </a:rPr>
              <a:t> than a business card!</a:t>
            </a:r>
            <a:endParaRPr>
              <a:solidFill>
                <a:srgbClr val="FFFFFF"/>
              </a:solidFill>
              <a:latin typeface="Helvetica Neue"/>
              <a:ea typeface="Helvetica Neue"/>
              <a:cs typeface="Helvetica Neue"/>
              <a:sym typeface="Helvetica Neue"/>
            </a:endParaRPr>
          </a:p>
        </p:txBody>
      </p:sp>
      <p:grpSp>
        <p:nvGrpSpPr>
          <p:cNvPr id="298" name="Google Shape;298;p32"/>
          <p:cNvGrpSpPr/>
          <p:nvPr/>
        </p:nvGrpSpPr>
        <p:grpSpPr>
          <a:xfrm>
            <a:off x="0" y="4634725"/>
            <a:ext cx="4109700" cy="508800"/>
            <a:chOff x="0" y="4634725"/>
            <a:chExt cx="4109700" cy="508800"/>
          </a:xfrm>
        </p:grpSpPr>
        <p:sp>
          <p:nvSpPr>
            <p:cNvPr id="299" name="Google Shape;299;p32"/>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0" name="Google Shape;300;p32"/>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301" name="Google Shape;301;p32"/>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305"/>
        <p:cNvGrpSpPr/>
        <p:nvPr/>
      </p:nvGrpSpPr>
      <p:grpSpPr>
        <a:xfrm>
          <a:off x="0" y="0"/>
          <a:ext cx="0" cy="0"/>
          <a:chOff x="0" y="0"/>
          <a:chExt cx="0" cy="0"/>
        </a:xfrm>
      </p:grpSpPr>
      <p:pic>
        <p:nvPicPr>
          <p:cNvPr id="306" name="Google Shape;306;p33"/>
          <p:cNvPicPr preferRelativeResize="0"/>
          <p:nvPr/>
        </p:nvPicPr>
        <p:blipFill rotWithShape="1">
          <a:blip r:embed="rId3">
            <a:alphaModFix/>
          </a:blip>
          <a:srcRect l="17965" r="32418"/>
          <a:stretch/>
        </p:blipFill>
        <p:spPr>
          <a:xfrm>
            <a:off x="5315300" y="0"/>
            <a:ext cx="3828700" cy="5143501"/>
          </a:xfrm>
          <a:prstGeom prst="rect">
            <a:avLst/>
          </a:prstGeom>
          <a:noFill/>
          <a:ln>
            <a:noFill/>
          </a:ln>
        </p:spPr>
      </p:pic>
      <p:pic>
        <p:nvPicPr>
          <p:cNvPr id="307" name="Google Shape;307;p33"/>
          <p:cNvPicPr preferRelativeResize="0"/>
          <p:nvPr/>
        </p:nvPicPr>
        <p:blipFill>
          <a:blip r:embed="rId4">
            <a:alphaModFix/>
          </a:blip>
          <a:stretch>
            <a:fillRect/>
          </a:stretch>
        </p:blipFill>
        <p:spPr>
          <a:xfrm>
            <a:off x="8775550" y="4777250"/>
            <a:ext cx="170625" cy="193225"/>
          </a:xfrm>
          <a:prstGeom prst="rect">
            <a:avLst/>
          </a:prstGeom>
          <a:noFill/>
          <a:ln>
            <a:noFill/>
          </a:ln>
        </p:spPr>
      </p:pic>
      <p:sp>
        <p:nvSpPr>
          <p:cNvPr id="308" name="Google Shape;308;p33"/>
          <p:cNvSpPr txBox="1"/>
          <p:nvPr/>
        </p:nvSpPr>
        <p:spPr>
          <a:xfrm>
            <a:off x="492900" y="1733550"/>
            <a:ext cx="4279200" cy="156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5400" b="1">
                <a:solidFill>
                  <a:srgbClr val="FFFFFF"/>
                </a:solidFill>
                <a:latin typeface="Helvetica Neue"/>
                <a:ea typeface="Helvetica Neue"/>
                <a:cs typeface="Helvetica Neue"/>
                <a:sym typeface="Helvetica Neue"/>
              </a:rPr>
              <a:t>Book</a:t>
            </a:r>
            <a:endParaRPr sz="5400" b="1">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5400" b="1">
                <a:solidFill>
                  <a:srgbClr val="FFFFFF"/>
                </a:solidFill>
                <a:latin typeface="Helvetica Neue"/>
                <a:ea typeface="Helvetica Neue"/>
                <a:cs typeface="Helvetica Neue"/>
                <a:sym typeface="Helvetica Neue"/>
              </a:rPr>
              <a:t>Signing</a:t>
            </a:r>
            <a:endParaRPr sz="5400" b="1">
              <a:solidFill>
                <a:srgbClr val="FFFFFF"/>
              </a:solidFill>
              <a:latin typeface="Helvetica Neue"/>
              <a:ea typeface="Helvetica Neue"/>
              <a:cs typeface="Helvetica Neue"/>
              <a:sym typeface="Helvetica Neue"/>
            </a:endParaRPr>
          </a:p>
        </p:txBody>
      </p:sp>
      <p:pic>
        <p:nvPicPr>
          <p:cNvPr id="309" name="Google Shape;309;p33"/>
          <p:cNvPicPr preferRelativeResize="0"/>
          <p:nvPr/>
        </p:nvPicPr>
        <p:blipFill>
          <a:blip r:embed="rId5">
            <a:alphaModFix/>
          </a:blip>
          <a:stretch>
            <a:fillRect/>
          </a:stretch>
        </p:blipFill>
        <p:spPr>
          <a:xfrm>
            <a:off x="647175" y="1195975"/>
            <a:ext cx="314491" cy="329650"/>
          </a:xfrm>
          <a:prstGeom prst="rect">
            <a:avLst/>
          </a:prstGeom>
          <a:noFill/>
          <a:ln>
            <a:noFill/>
          </a:ln>
        </p:spPr>
      </p:pic>
      <p:grpSp>
        <p:nvGrpSpPr>
          <p:cNvPr id="310" name="Google Shape;310;p33"/>
          <p:cNvGrpSpPr/>
          <p:nvPr/>
        </p:nvGrpSpPr>
        <p:grpSpPr>
          <a:xfrm>
            <a:off x="0" y="4634725"/>
            <a:ext cx="4109700" cy="508800"/>
            <a:chOff x="0" y="4634725"/>
            <a:chExt cx="4109700" cy="508800"/>
          </a:xfrm>
        </p:grpSpPr>
        <p:sp>
          <p:nvSpPr>
            <p:cNvPr id="311" name="Google Shape;311;p33"/>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33"/>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313" name="Google Shape;313;p33"/>
          <p:cNvPicPr preferRelativeResize="0"/>
          <p:nvPr/>
        </p:nvPicPr>
        <p:blipFill>
          <a:blip r:embed="rId6">
            <a:alphaModFix/>
          </a:blip>
          <a:stretch>
            <a:fillRect/>
          </a:stretch>
        </p:blipFill>
        <p:spPr>
          <a:xfrm>
            <a:off x="152400" y="4741899"/>
            <a:ext cx="230925" cy="263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1B2426"/>
        </a:solidFill>
        <a:effectLst/>
      </p:bgPr>
    </p:bg>
    <p:spTree>
      <p:nvGrpSpPr>
        <p:cNvPr id="1" name="Shape 317"/>
        <p:cNvGrpSpPr/>
        <p:nvPr/>
      </p:nvGrpSpPr>
      <p:grpSpPr>
        <a:xfrm>
          <a:off x="0" y="0"/>
          <a:ext cx="0" cy="0"/>
          <a:chOff x="0" y="0"/>
          <a:chExt cx="0" cy="0"/>
        </a:xfrm>
      </p:grpSpPr>
      <p:pic>
        <p:nvPicPr>
          <p:cNvPr id="318" name="Google Shape;318;p34"/>
          <p:cNvPicPr preferRelativeResize="0"/>
          <p:nvPr/>
        </p:nvPicPr>
        <p:blipFill rotWithShape="1">
          <a:blip r:embed="rId3">
            <a:alphaModFix/>
          </a:blip>
          <a:srcRect t="2733" b="12884"/>
          <a:stretch/>
        </p:blipFill>
        <p:spPr>
          <a:xfrm>
            <a:off x="0" y="0"/>
            <a:ext cx="9144003" cy="5143501"/>
          </a:xfrm>
          <a:prstGeom prst="rect">
            <a:avLst/>
          </a:prstGeom>
          <a:noFill/>
          <a:ln>
            <a:noFill/>
          </a:ln>
        </p:spPr>
      </p:pic>
      <p:pic>
        <p:nvPicPr>
          <p:cNvPr id="319" name="Google Shape;319;p34"/>
          <p:cNvPicPr preferRelativeResize="0"/>
          <p:nvPr/>
        </p:nvPicPr>
        <p:blipFill>
          <a:blip r:embed="rId4">
            <a:alphaModFix/>
          </a:blip>
          <a:stretch>
            <a:fillRect/>
          </a:stretch>
        </p:blipFill>
        <p:spPr>
          <a:xfrm>
            <a:off x="8775550" y="4777250"/>
            <a:ext cx="170625" cy="193225"/>
          </a:xfrm>
          <a:prstGeom prst="rect">
            <a:avLst/>
          </a:prstGeom>
          <a:noFill/>
          <a:ln>
            <a:noFill/>
          </a:ln>
        </p:spPr>
      </p:pic>
      <p:sp>
        <p:nvSpPr>
          <p:cNvPr id="320" name="Google Shape;320;p34"/>
          <p:cNvSpPr txBox="1"/>
          <p:nvPr/>
        </p:nvSpPr>
        <p:spPr>
          <a:xfrm>
            <a:off x="2570250" y="1840000"/>
            <a:ext cx="4279200" cy="92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400" b="1" dirty="0">
                <a:solidFill>
                  <a:srgbClr val="1B2426"/>
                </a:solidFill>
                <a:latin typeface="Helvetica Neue"/>
                <a:ea typeface="Helvetica Neue"/>
                <a:cs typeface="Helvetica Neue"/>
                <a:sym typeface="Helvetica Neue"/>
              </a:rPr>
              <a:t>Thank you!</a:t>
            </a:r>
            <a:endParaRPr sz="3400" b="1" dirty="0">
              <a:solidFill>
                <a:srgbClr val="1B2426"/>
              </a:solidFill>
              <a:latin typeface="Helvetica Neue"/>
              <a:ea typeface="Helvetica Neue"/>
              <a:cs typeface="Helvetica Neue"/>
              <a:sym typeface="Helvetica Neue"/>
            </a:endParaRPr>
          </a:p>
        </p:txBody>
      </p:sp>
      <p:grpSp>
        <p:nvGrpSpPr>
          <p:cNvPr id="321" name="Google Shape;321;p34"/>
          <p:cNvGrpSpPr/>
          <p:nvPr/>
        </p:nvGrpSpPr>
        <p:grpSpPr>
          <a:xfrm>
            <a:off x="0" y="4634725"/>
            <a:ext cx="4109700" cy="508800"/>
            <a:chOff x="0" y="4634725"/>
            <a:chExt cx="4109700" cy="508800"/>
          </a:xfrm>
        </p:grpSpPr>
        <p:sp>
          <p:nvSpPr>
            <p:cNvPr id="322" name="Google Shape;322;p34"/>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3" name="Google Shape;323;p34"/>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324" name="Google Shape;324;p34"/>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1"/>
          <p:cNvSpPr txBox="1"/>
          <p:nvPr/>
        </p:nvSpPr>
        <p:spPr>
          <a:xfrm>
            <a:off x="-473593" y="583102"/>
            <a:ext cx="5910311" cy="969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spAutoFit/>
          </a:bodyPr>
          <a:lstStyle/>
          <a:p>
            <a:pPr algn="ctr" defTabSz="342900" hangingPunct="0">
              <a:lnSpc>
                <a:spcPct val="90000"/>
              </a:lnSpc>
              <a:buClrTx/>
              <a:defRPr sz="9000" b="1">
                <a:solidFill>
                  <a:srgbClr val="294A80"/>
                </a:solidFill>
              </a:defRPr>
            </a:pPr>
            <a:r>
              <a:rPr sz="3375" b="1" dirty="0">
                <a:solidFill>
                  <a:srgbClr val="294A80"/>
                </a:solidFill>
                <a:effectLst>
                  <a:outerShdw blurRad="38100" dist="38100" dir="2700000" algn="tl">
                    <a:srgbClr val="000000">
                      <a:alpha val="43137"/>
                    </a:srgbClr>
                  </a:outerShdw>
                </a:effectLst>
                <a:latin typeface="Helvetica"/>
                <a:cs typeface="Helvetica"/>
                <a:sym typeface="Helvetica"/>
              </a:rPr>
              <a:t>Let Us Know How</a:t>
            </a:r>
          </a:p>
          <a:p>
            <a:pPr algn="ctr" defTabSz="342900" hangingPunct="0">
              <a:lnSpc>
                <a:spcPct val="90000"/>
              </a:lnSpc>
              <a:buClrTx/>
              <a:defRPr sz="9000" b="1">
                <a:solidFill>
                  <a:srgbClr val="294A80"/>
                </a:solidFill>
              </a:defRPr>
            </a:pPr>
            <a:r>
              <a:rPr sz="3375" b="1" dirty="0">
                <a:solidFill>
                  <a:srgbClr val="294A80"/>
                </a:solidFill>
                <a:effectLst>
                  <a:outerShdw blurRad="38100" dist="38100" dir="2700000" algn="tl">
                    <a:srgbClr val="000000">
                      <a:alpha val="43137"/>
                    </a:srgbClr>
                  </a:outerShdw>
                </a:effectLst>
                <a:latin typeface="Helvetica"/>
                <a:cs typeface="Helvetica"/>
                <a:sym typeface="Helvetica"/>
              </a:rPr>
              <a:t>We Did! </a:t>
            </a:r>
          </a:p>
        </p:txBody>
      </p:sp>
      <p:pic>
        <p:nvPicPr>
          <p:cNvPr id="179" name="CDNLA-Shop-App.png" descr="CDNLA-Shop-App.png"/>
          <p:cNvPicPr>
            <a:picLocks noChangeAspect="1"/>
          </p:cNvPicPr>
          <p:nvPr/>
        </p:nvPicPr>
        <p:blipFill>
          <a:blip r:embed="rId2"/>
          <a:srcRect t="1705" b="1705"/>
          <a:stretch>
            <a:fillRect/>
          </a:stretch>
        </p:blipFill>
        <p:spPr>
          <a:xfrm>
            <a:off x="3115769" y="91229"/>
            <a:ext cx="7316549" cy="4710134"/>
          </a:xfrm>
          <a:prstGeom prst="rect">
            <a:avLst/>
          </a:prstGeom>
          <a:ln w="12700">
            <a:miter lim="400000"/>
          </a:ln>
        </p:spPr>
      </p:pic>
      <p:pic>
        <p:nvPicPr>
          <p:cNvPr id="180" name="IOS-icon-cd-nla-shows-1024x1024.png" descr="IOS-icon-cd-nla-shows-1024x1024.png"/>
          <p:cNvPicPr>
            <a:picLocks noChangeAspect="1"/>
          </p:cNvPicPr>
          <p:nvPr/>
        </p:nvPicPr>
        <p:blipFill>
          <a:blip r:embed="rId3"/>
          <a:stretch>
            <a:fillRect/>
          </a:stretch>
        </p:blipFill>
        <p:spPr>
          <a:xfrm>
            <a:off x="4202836" y="3331512"/>
            <a:ext cx="938086" cy="938086"/>
          </a:xfrm>
          <a:prstGeom prst="rect">
            <a:avLst/>
          </a:prstGeom>
          <a:ln w="12700">
            <a:miter lim="400000"/>
          </a:ln>
        </p:spPr>
      </p:pic>
      <p:sp>
        <p:nvSpPr>
          <p:cNvPr id="181" name="TextBox 1"/>
          <p:cNvSpPr txBox="1"/>
          <p:nvPr/>
        </p:nvSpPr>
        <p:spPr>
          <a:xfrm>
            <a:off x="-473593" y="1551295"/>
            <a:ext cx="5910311"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spAutoFit/>
          </a:bodyPr>
          <a:lstStyle>
            <a:lvl1pPr defTabSz="914400">
              <a:defRPr sz="7000" b="1">
                <a:solidFill>
                  <a:srgbClr val="A45C35"/>
                </a:solidFill>
              </a:defRPr>
            </a:lvl1pPr>
          </a:lstStyle>
          <a:p>
            <a:pPr algn="ctr" defTabSz="342900" hangingPunct="0">
              <a:buClrTx/>
            </a:pPr>
            <a:r>
              <a:rPr sz="2625" dirty="0">
                <a:effectLst>
                  <a:outerShdw blurRad="38100" dist="38100" dir="2700000" algn="tl">
                    <a:srgbClr val="000000">
                      <a:alpha val="43137"/>
                    </a:srgbClr>
                  </a:outerShdw>
                </a:effectLst>
                <a:latin typeface="Helvetica"/>
                <a:cs typeface="Helvetica"/>
                <a:sym typeface="Helvetica"/>
              </a:rPr>
              <a:t>Fill Out </a:t>
            </a:r>
            <a:r>
              <a:rPr lang="en-US" sz="2625" dirty="0">
                <a:effectLst>
                  <a:outerShdw blurRad="38100" dist="38100" dir="2700000" algn="tl">
                    <a:srgbClr val="000000">
                      <a:alpha val="43137"/>
                    </a:srgbClr>
                  </a:outerShdw>
                </a:effectLst>
                <a:latin typeface="Helvetica"/>
                <a:cs typeface="Helvetica"/>
                <a:sym typeface="Helvetica"/>
              </a:rPr>
              <a:t>t</a:t>
            </a:r>
            <a:r>
              <a:rPr sz="2625" dirty="0">
                <a:effectLst>
                  <a:outerShdw blurRad="38100" dist="38100" dir="2700000" algn="tl">
                    <a:srgbClr val="000000">
                      <a:alpha val="43137"/>
                    </a:srgbClr>
                  </a:outerShdw>
                </a:effectLst>
                <a:latin typeface="Helvetica"/>
                <a:cs typeface="Helvetica"/>
                <a:sym typeface="Helvetica"/>
              </a:rPr>
              <a:t>he Survey</a:t>
            </a:r>
          </a:p>
        </p:txBody>
      </p:sp>
      <p:pic>
        <p:nvPicPr>
          <p:cNvPr id="182" name="footer.png" descr="footer.png"/>
          <p:cNvPicPr>
            <a:picLocks noChangeAspect="1"/>
          </p:cNvPicPr>
          <p:nvPr/>
        </p:nvPicPr>
        <p:blipFill>
          <a:blip r:embed="rId4"/>
          <a:srcRect t="3559" b="58691"/>
          <a:stretch>
            <a:fillRect/>
          </a:stretch>
        </p:blipFill>
        <p:spPr>
          <a:xfrm>
            <a:off x="-1" y="4301194"/>
            <a:ext cx="9144001" cy="846170"/>
          </a:xfrm>
          <a:prstGeom prst="rect">
            <a:avLst/>
          </a:prstGeom>
          <a:ln w="12700">
            <a:miter lim="400000"/>
          </a:ln>
        </p:spPr>
      </p:pic>
      <p:pic>
        <p:nvPicPr>
          <p:cNvPr id="183" name="Educational Survey QR Code.png" descr="Educational Survey QR Code.png"/>
          <p:cNvPicPr>
            <a:picLocks noChangeAspect="1"/>
          </p:cNvPicPr>
          <p:nvPr/>
        </p:nvPicPr>
        <p:blipFill>
          <a:blip r:embed="rId5"/>
          <a:stretch>
            <a:fillRect/>
          </a:stretch>
        </p:blipFill>
        <p:spPr>
          <a:xfrm>
            <a:off x="1452863" y="2231929"/>
            <a:ext cx="2057400" cy="2057400"/>
          </a:xfrm>
          <a:prstGeom prst="rect">
            <a:avLst/>
          </a:prstGeom>
          <a:ln w="50800">
            <a:solidFill>
              <a:srgbClr val="A7A7A7"/>
            </a:solidFill>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footer.png" descr="footer.png"/>
          <p:cNvPicPr>
            <a:picLocks noChangeAspect="1"/>
          </p:cNvPicPr>
          <p:nvPr/>
        </p:nvPicPr>
        <p:blipFill>
          <a:blip r:embed="rId2"/>
          <a:srcRect t="3559" b="58691"/>
          <a:stretch>
            <a:fillRect/>
          </a:stretch>
        </p:blipFill>
        <p:spPr>
          <a:xfrm>
            <a:off x="-1" y="4301194"/>
            <a:ext cx="9144001" cy="846170"/>
          </a:xfrm>
          <a:prstGeom prst="rect">
            <a:avLst/>
          </a:prstGeom>
          <a:ln w="12700">
            <a:miter lim="400000"/>
          </a:ln>
        </p:spPr>
      </p:pic>
      <p:pic>
        <p:nvPicPr>
          <p:cNvPr id="186" name="CDNLA-show-vegas-Paris-2025-logo2.png" descr="CDNLA-show-vegas-Paris-2025-logo2.png"/>
          <p:cNvPicPr>
            <a:picLocks noChangeAspect="1"/>
          </p:cNvPicPr>
          <p:nvPr/>
        </p:nvPicPr>
        <p:blipFill>
          <a:blip r:embed="rId3"/>
          <a:srcRect t="8516" b="8516"/>
          <a:stretch>
            <a:fillRect/>
          </a:stretch>
        </p:blipFill>
        <p:spPr>
          <a:xfrm>
            <a:off x="665654" y="1387727"/>
            <a:ext cx="7812692" cy="1296392"/>
          </a:xfrm>
          <a:prstGeom prst="rect">
            <a:avLst/>
          </a:prstGeom>
          <a:ln w="12700">
            <a:miter lim="400000"/>
          </a:ln>
        </p:spPr>
      </p:pic>
      <p:sp>
        <p:nvSpPr>
          <p:cNvPr id="187" name="TextBox 1"/>
          <p:cNvSpPr txBox="1"/>
          <p:nvPr/>
        </p:nvSpPr>
        <p:spPr>
          <a:xfrm>
            <a:off x="742273" y="2785597"/>
            <a:ext cx="7659455" cy="657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spAutoFit/>
          </a:bodyPr>
          <a:lstStyle/>
          <a:p>
            <a:pPr algn="ctr" defTabSz="342900" hangingPunct="0">
              <a:buClrTx/>
              <a:defRPr sz="800" b="1">
                <a:solidFill>
                  <a:srgbClr val="95303F"/>
                </a:solidFill>
              </a:defRPr>
            </a:pPr>
            <a:endParaRPr sz="300" b="1">
              <a:solidFill>
                <a:srgbClr val="95303F"/>
              </a:solidFill>
              <a:latin typeface="Helvetica"/>
              <a:cs typeface="Helvetica"/>
              <a:sym typeface="Helvetica"/>
            </a:endParaRPr>
          </a:p>
          <a:p>
            <a:pPr algn="ctr" defTabSz="342900" hangingPunct="0">
              <a:buClrTx/>
              <a:defRPr sz="10000" b="1" i="1">
                <a:solidFill>
                  <a:srgbClr val="DEA452"/>
                </a:solidFill>
              </a:defRPr>
            </a:pPr>
            <a:r>
              <a:rPr sz="3750" b="1" i="1">
                <a:solidFill>
                  <a:srgbClr val="DEA452"/>
                </a:solidFill>
                <a:latin typeface="Helvetica"/>
                <a:cs typeface="Helvetica"/>
                <a:sym typeface="Helvetica"/>
              </a:rPr>
              <a:t>Thank You for Joining Us!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1"/>
          <p:cNvSpPr txBox="1"/>
          <p:nvPr/>
        </p:nvSpPr>
        <p:spPr>
          <a:xfrm>
            <a:off x="1616845" y="629906"/>
            <a:ext cx="5910311" cy="1188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spAutoFit/>
          </a:bodyPr>
          <a:lstStyle>
            <a:lvl1pPr defTabSz="914400">
              <a:defRPr sz="10000" b="1">
                <a:solidFill>
                  <a:srgbClr val="A45C35"/>
                </a:solidFill>
              </a:defRPr>
            </a:lvl1pPr>
          </a:lstStyle>
          <a:p>
            <a:pPr algn="ctr" defTabSz="342900" hangingPunct="0">
              <a:buClrTx/>
            </a:pPr>
            <a:r>
              <a:rPr sz="3750" dirty="0">
                <a:effectLst>
                  <a:outerShdw blurRad="38100" dist="38100" dir="2700000" algn="tl">
                    <a:srgbClr val="000000">
                      <a:alpha val="43137"/>
                    </a:srgbClr>
                  </a:outerShdw>
                </a:effectLst>
                <a:latin typeface="Helvetica"/>
                <a:cs typeface="Helvetica"/>
                <a:sym typeface="Helvetica"/>
              </a:rPr>
              <a:t>Welcome &amp; Thank You to Our Sponsor</a:t>
            </a:r>
            <a:r>
              <a:rPr lang="en-US" sz="3750" dirty="0">
                <a:effectLst>
                  <a:outerShdw blurRad="38100" dist="38100" dir="2700000" algn="tl">
                    <a:srgbClr val="000000">
                      <a:alpha val="43137"/>
                    </a:srgbClr>
                  </a:outerShdw>
                </a:effectLst>
                <a:latin typeface="Helvetica"/>
                <a:cs typeface="Helvetica"/>
                <a:sym typeface="Helvetica"/>
              </a:rPr>
              <a:t>s</a:t>
            </a:r>
            <a:endParaRPr sz="3750" dirty="0">
              <a:effectLst>
                <a:outerShdw blurRad="38100" dist="38100" dir="2700000" algn="tl">
                  <a:srgbClr val="000000">
                    <a:alpha val="43137"/>
                  </a:srgbClr>
                </a:outerShdw>
              </a:effectLst>
              <a:latin typeface="Helvetica"/>
              <a:cs typeface="Helvetica"/>
              <a:sym typeface="Helvetica"/>
            </a:endParaRPr>
          </a:p>
        </p:txBody>
      </p:sp>
      <p:pic>
        <p:nvPicPr>
          <p:cNvPr id="166" name="Buffalo-Limo-Logo-17-logo-tag-BW.png" descr="Buffalo-Limo-Logo-17-logo-tag-BW.png"/>
          <p:cNvPicPr>
            <a:picLocks noChangeAspect="1"/>
          </p:cNvPicPr>
          <p:nvPr/>
        </p:nvPicPr>
        <p:blipFill>
          <a:blip r:embed="rId2"/>
          <a:srcRect l="8900" r="8899"/>
          <a:stretch>
            <a:fillRect/>
          </a:stretch>
        </p:blipFill>
        <p:spPr>
          <a:xfrm>
            <a:off x="1699703" y="2296887"/>
            <a:ext cx="1782435" cy="1445643"/>
          </a:xfrm>
          <a:prstGeom prst="rect">
            <a:avLst/>
          </a:prstGeom>
          <a:ln w="12700">
            <a:miter lim="400000"/>
          </a:ln>
        </p:spPr>
      </p:pic>
      <p:pic>
        <p:nvPicPr>
          <p:cNvPr id="167" name="footer.png" descr="footer.png"/>
          <p:cNvPicPr>
            <a:picLocks noChangeAspect="1"/>
          </p:cNvPicPr>
          <p:nvPr/>
        </p:nvPicPr>
        <p:blipFill>
          <a:blip r:embed="rId3"/>
          <a:srcRect t="3559" b="58691"/>
          <a:stretch>
            <a:fillRect/>
          </a:stretch>
        </p:blipFill>
        <p:spPr>
          <a:xfrm>
            <a:off x="-1" y="4301194"/>
            <a:ext cx="9144001" cy="846170"/>
          </a:xfrm>
          <a:prstGeom prst="rect">
            <a:avLst/>
          </a:prstGeom>
          <a:ln w="12700">
            <a:miter lim="400000"/>
          </a:ln>
        </p:spPr>
      </p:pic>
      <p:pic>
        <p:nvPicPr>
          <p:cNvPr id="168" name="CDNLA-show-vegas-Paris-2025-logo2.png" descr="CDNLA-show-vegas-Paris-2025-logo2.png"/>
          <p:cNvPicPr>
            <a:picLocks noChangeAspect="1"/>
          </p:cNvPicPr>
          <p:nvPr/>
        </p:nvPicPr>
        <p:blipFill>
          <a:blip r:embed="rId4"/>
          <a:srcRect t="8516" b="8516"/>
          <a:stretch>
            <a:fillRect/>
          </a:stretch>
        </p:blipFill>
        <p:spPr>
          <a:xfrm>
            <a:off x="526223" y="4265576"/>
            <a:ext cx="3074928" cy="510236"/>
          </a:xfrm>
          <a:prstGeom prst="rect">
            <a:avLst/>
          </a:prstGeom>
          <a:ln w="12700">
            <a:miter lim="400000"/>
          </a:ln>
        </p:spPr>
      </p:pic>
      <p:sp>
        <p:nvSpPr>
          <p:cNvPr id="6" name="Coffee Sponsor">
            <a:extLst>
              <a:ext uri="{FF2B5EF4-FFF2-40B4-BE49-F238E27FC236}">
                <a16:creationId xmlns:a16="http://schemas.microsoft.com/office/drawing/2014/main" id="{4F31ED2D-DAA5-4536-A71B-C9E4BF9B8395}"/>
              </a:ext>
            </a:extLst>
          </p:cNvPr>
          <p:cNvSpPr txBox="1"/>
          <p:nvPr/>
        </p:nvSpPr>
        <p:spPr>
          <a:xfrm>
            <a:off x="1699703" y="1913219"/>
            <a:ext cx="1782435" cy="2115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3000" b="1" i="1">
                <a:solidFill>
                  <a:srgbClr val="223D69"/>
                </a:solidFill>
                <a:latin typeface="Lato-Black"/>
                <a:ea typeface="Lato-Black"/>
                <a:cs typeface="Lato-Black"/>
                <a:sym typeface="Lato-Black"/>
              </a:defRPr>
            </a:lvl1pPr>
          </a:lstStyle>
          <a:p>
            <a:pPr algn="ctr" defTabSz="914376" hangingPunct="0">
              <a:buClrTx/>
            </a:pPr>
            <a:r>
              <a:rPr sz="1125" dirty="0"/>
              <a:t>Coffee Sponsor</a:t>
            </a:r>
          </a:p>
        </p:txBody>
      </p:sp>
      <p:sp>
        <p:nvSpPr>
          <p:cNvPr id="7" name="Line">
            <a:extLst>
              <a:ext uri="{FF2B5EF4-FFF2-40B4-BE49-F238E27FC236}">
                <a16:creationId xmlns:a16="http://schemas.microsoft.com/office/drawing/2014/main" id="{02A12F46-74D3-4C7B-AF8A-4AD67A48E9BD}"/>
              </a:ext>
            </a:extLst>
          </p:cNvPr>
          <p:cNvSpPr/>
          <p:nvPr/>
        </p:nvSpPr>
        <p:spPr>
          <a:xfrm flipV="1">
            <a:off x="4213076" y="2335442"/>
            <a:ext cx="0" cy="1162014"/>
          </a:xfrm>
          <a:prstGeom prst="line">
            <a:avLst/>
          </a:prstGeom>
          <a:ln w="50800">
            <a:solidFill>
              <a:srgbClr val="D5D5D5"/>
            </a:solidFill>
            <a:miter lim="400000"/>
          </a:ln>
        </p:spPr>
        <p:txBody>
          <a:bodyPr lIns="17144" tIns="17144" rIns="17144" bIns="17144"/>
          <a:lstStyle/>
          <a:p>
            <a:pPr algn="ctr" defTabSz="914376" hangingPunct="0">
              <a:buClrTx/>
            </a:pPr>
            <a:endParaRPr sz="900" dirty="0">
              <a:solidFill>
                <a:srgbClr val="5E5E5E"/>
              </a:solidFill>
              <a:latin typeface="Helvetica"/>
              <a:cs typeface="Helvetica"/>
              <a:sym typeface="Helvetica"/>
            </a:endParaRPr>
          </a:p>
        </p:txBody>
      </p:sp>
      <p:sp>
        <p:nvSpPr>
          <p:cNvPr id="8" name="Audio Visual Co-Sponsors">
            <a:extLst>
              <a:ext uri="{FF2B5EF4-FFF2-40B4-BE49-F238E27FC236}">
                <a16:creationId xmlns:a16="http://schemas.microsoft.com/office/drawing/2014/main" id="{323AA26D-D027-4F95-B52C-CA59BD641939}"/>
              </a:ext>
            </a:extLst>
          </p:cNvPr>
          <p:cNvSpPr txBox="1"/>
          <p:nvPr/>
        </p:nvSpPr>
        <p:spPr>
          <a:xfrm>
            <a:off x="5465459" y="1913219"/>
            <a:ext cx="1978838" cy="2115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3000" b="1" i="1">
                <a:solidFill>
                  <a:srgbClr val="223D69"/>
                </a:solidFill>
                <a:latin typeface="Lato-Black"/>
                <a:ea typeface="Lato-Black"/>
                <a:cs typeface="Lato-Black"/>
                <a:sym typeface="Lato-Black"/>
              </a:defRPr>
            </a:lvl1pPr>
          </a:lstStyle>
          <a:p>
            <a:pPr algn="ctr" defTabSz="914376" hangingPunct="0">
              <a:buClrTx/>
            </a:pPr>
            <a:r>
              <a:rPr sz="1125" dirty="0"/>
              <a:t>Audio Visual Sponsor</a:t>
            </a:r>
          </a:p>
        </p:txBody>
      </p:sp>
      <p:pic>
        <p:nvPicPr>
          <p:cNvPr id="3" name="Picture 2" descr="A black and white logo&#10;&#10;Description automatically generated">
            <a:extLst>
              <a:ext uri="{FF2B5EF4-FFF2-40B4-BE49-F238E27FC236}">
                <a16:creationId xmlns:a16="http://schemas.microsoft.com/office/drawing/2014/main" id="{5886E782-85A3-4116-9156-61A1E0277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9444" y="2505515"/>
            <a:ext cx="2373202" cy="1028388"/>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2708" b="12902"/>
          <a:stretch/>
        </p:blipFill>
        <p:spPr>
          <a:xfrm>
            <a:off x="125" y="0"/>
            <a:ext cx="9144003" cy="5143501"/>
          </a:xfrm>
          <a:prstGeom prst="rect">
            <a:avLst/>
          </a:prstGeom>
          <a:noFill/>
          <a:ln>
            <a:noFill/>
          </a:ln>
        </p:spPr>
      </p:pic>
      <p:sp>
        <p:nvSpPr>
          <p:cNvPr id="55" name="Google Shape;55;p13"/>
          <p:cNvSpPr/>
          <p:nvPr/>
        </p:nvSpPr>
        <p:spPr>
          <a:xfrm>
            <a:off x="113" y="0"/>
            <a:ext cx="9144000" cy="5143500"/>
          </a:xfrm>
          <a:prstGeom prst="rect">
            <a:avLst/>
          </a:prstGeom>
          <a:solidFill>
            <a:srgbClr val="000000">
              <a:alpha val="427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4">
            <a:alphaModFix/>
          </a:blip>
          <a:stretch>
            <a:fillRect/>
          </a:stretch>
        </p:blipFill>
        <p:spPr>
          <a:xfrm>
            <a:off x="3821023" y="1859412"/>
            <a:ext cx="1502200" cy="1424675"/>
          </a:xfrm>
          <a:prstGeom prst="rect">
            <a:avLst/>
          </a:prstGeom>
          <a:noFill/>
          <a:ln>
            <a:noFill/>
          </a:ln>
        </p:spPr>
      </p:pic>
      <p:grpSp>
        <p:nvGrpSpPr>
          <p:cNvPr id="57" name="Google Shape;57;p13"/>
          <p:cNvGrpSpPr/>
          <p:nvPr/>
        </p:nvGrpSpPr>
        <p:grpSpPr>
          <a:xfrm>
            <a:off x="0" y="4634725"/>
            <a:ext cx="4109700" cy="508800"/>
            <a:chOff x="0" y="4634725"/>
            <a:chExt cx="4109700" cy="508800"/>
          </a:xfrm>
        </p:grpSpPr>
        <p:sp>
          <p:nvSpPr>
            <p:cNvPr id="58" name="Google Shape;58;p13"/>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13"/>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60" name="Google Shape;60;p13"/>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64"/>
        <p:cNvGrpSpPr/>
        <p:nvPr/>
      </p:nvGrpSpPr>
      <p:grpSpPr>
        <a:xfrm>
          <a:off x="0" y="0"/>
          <a:ext cx="0" cy="0"/>
          <a:chOff x="0" y="0"/>
          <a:chExt cx="0" cy="0"/>
        </a:xfrm>
      </p:grpSpPr>
      <p:sp>
        <p:nvSpPr>
          <p:cNvPr id="65" name="Google Shape;65;p14"/>
          <p:cNvSpPr/>
          <p:nvPr/>
        </p:nvSpPr>
        <p:spPr>
          <a:xfrm>
            <a:off x="2634324" y="946799"/>
            <a:ext cx="3210600" cy="3210600"/>
          </a:xfrm>
          <a:prstGeom prst="ellipse">
            <a:avLst/>
          </a:prstGeom>
          <a:solidFill>
            <a:srgbClr val="576F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6" name="Google Shape;66;p14"/>
          <p:cNvPicPr preferRelativeResize="0"/>
          <p:nvPr/>
        </p:nvPicPr>
        <p:blipFill>
          <a:blip r:embed="rId3">
            <a:alphaModFix/>
          </a:blip>
          <a:stretch>
            <a:fillRect/>
          </a:stretch>
        </p:blipFill>
        <p:spPr>
          <a:xfrm>
            <a:off x="8775550" y="4777250"/>
            <a:ext cx="170625" cy="193225"/>
          </a:xfrm>
          <a:prstGeom prst="rect">
            <a:avLst/>
          </a:prstGeom>
          <a:noFill/>
          <a:ln>
            <a:noFill/>
          </a:ln>
        </p:spPr>
      </p:pic>
      <p:pic>
        <p:nvPicPr>
          <p:cNvPr id="67" name="Google Shape;67;p14"/>
          <p:cNvPicPr preferRelativeResize="0"/>
          <p:nvPr/>
        </p:nvPicPr>
        <p:blipFill>
          <a:blip r:embed="rId4">
            <a:alphaModFix/>
          </a:blip>
          <a:stretch>
            <a:fillRect/>
          </a:stretch>
        </p:blipFill>
        <p:spPr>
          <a:xfrm>
            <a:off x="1277625" y="1489400"/>
            <a:ext cx="6318348" cy="2839375"/>
          </a:xfrm>
          <a:prstGeom prst="rect">
            <a:avLst/>
          </a:prstGeom>
          <a:noFill/>
          <a:ln>
            <a:noFill/>
          </a:ln>
        </p:spPr>
      </p:pic>
      <p:grpSp>
        <p:nvGrpSpPr>
          <p:cNvPr id="68" name="Google Shape;68;p14"/>
          <p:cNvGrpSpPr/>
          <p:nvPr/>
        </p:nvGrpSpPr>
        <p:grpSpPr>
          <a:xfrm>
            <a:off x="0" y="4634725"/>
            <a:ext cx="4109700" cy="508800"/>
            <a:chOff x="0" y="4634725"/>
            <a:chExt cx="4109700" cy="508800"/>
          </a:xfrm>
        </p:grpSpPr>
        <p:sp>
          <p:nvSpPr>
            <p:cNvPr id="69" name="Google Shape;69;p14"/>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4"/>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71" name="Google Shape;71;p14"/>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pic>
        <p:nvPicPr>
          <p:cNvPr id="76" name="Google Shape;76;p15"/>
          <p:cNvPicPr preferRelativeResize="0"/>
          <p:nvPr/>
        </p:nvPicPr>
        <p:blipFill rotWithShape="1">
          <a:blip r:embed="rId4">
            <a:alphaModFix/>
          </a:blip>
          <a:srcRect r="7458" b="21905"/>
          <a:stretch/>
        </p:blipFill>
        <p:spPr>
          <a:xfrm>
            <a:off x="0" y="0"/>
            <a:ext cx="9144003" cy="5143501"/>
          </a:xfrm>
          <a:prstGeom prst="rect">
            <a:avLst/>
          </a:prstGeom>
          <a:noFill/>
          <a:ln>
            <a:noFill/>
          </a:ln>
        </p:spPr>
      </p:pic>
      <p:pic>
        <p:nvPicPr>
          <p:cNvPr id="77" name="Google Shape;77;p15"/>
          <p:cNvPicPr preferRelativeResize="0"/>
          <p:nvPr/>
        </p:nvPicPr>
        <p:blipFill>
          <a:blip r:embed="rId5">
            <a:alphaModFix/>
          </a:blip>
          <a:stretch>
            <a:fillRect/>
          </a:stretch>
        </p:blipFill>
        <p:spPr>
          <a:xfrm>
            <a:off x="8775550" y="4777250"/>
            <a:ext cx="170625" cy="193225"/>
          </a:xfrm>
          <a:prstGeom prst="rect">
            <a:avLst/>
          </a:prstGeom>
          <a:noFill/>
          <a:ln>
            <a:noFill/>
          </a:ln>
        </p:spPr>
      </p:pic>
      <p:pic>
        <p:nvPicPr>
          <p:cNvPr id="78" name="Google Shape;78;p15"/>
          <p:cNvPicPr preferRelativeResize="0"/>
          <p:nvPr/>
        </p:nvPicPr>
        <p:blipFill>
          <a:blip r:embed="rId6">
            <a:alphaModFix/>
          </a:blip>
          <a:stretch>
            <a:fillRect/>
          </a:stretch>
        </p:blipFill>
        <p:spPr>
          <a:xfrm>
            <a:off x="1822175" y="2128225"/>
            <a:ext cx="5499650" cy="887050"/>
          </a:xfrm>
          <a:prstGeom prst="rect">
            <a:avLst/>
          </a:prstGeom>
          <a:noFill/>
          <a:ln>
            <a:noFill/>
          </a:ln>
        </p:spPr>
      </p:pic>
      <p:grpSp>
        <p:nvGrpSpPr>
          <p:cNvPr id="79" name="Google Shape;79;p15"/>
          <p:cNvGrpSpPr/>
          <p:nvPr/>
        </p:nvGrpSpPr>
        <p:grpSpPr>
          <a:xfrm>
            <a:off x="0" y="4634725"/>
            <a:ext cx="4109700" cy="508800"/>
            <a:chOff x="0" y="4634725"/>
            <a:chExt cx="4109700" cy="508800"/>
          </a:xfrm>
        </p:grpSpPr>
        <p:sp>
          <p:nvSpPr>
            <p:cNvPr id="80" name="Google Shape;80;p15"/>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p15"/>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82" name="Google Shape;82;p15"/>
          <p:cNvPicPr preferRelativeResize="0"/>
          <p:nvPr/>
        </p:nvPicPr>
        <p:blipFill>
          <a:blip r:embed="rId7">
            <a:alphaModFix/>
          </a:blip>
          <a:stretch>
            <a:fillRect/>
          </a:stretch>
        </p:blipFill>
        <p:spPr>
          <a:xfrm>
            <a:off x="152400" y="4741899"/>
            <a:ext cx="230925" cy="26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8775550" y="4777250"/>
            <a:ext cx="170625" cy="193225"/>
          </a:xfrm>
          <a:prstGeom prst="rect">
            <a:avLst/>
          </a:prstGeom>
          <a:noFill/>
          <a:ln>
            <a:noFill/>
          </a:ln>
        </p:spPr>
      </p:pic>
      <p:sp>
        <p:nvSpPr>
          <p:cNvPr id="88" name="Google Shape;88;p16"/>
          <p:cNvSpPr txBox="1"/>
          <p:nvPr/>
        </p:nvSpPr>
        <p:spPr>
          <a:xfrm>
            <a:off x="492886" y="599925"/>
            <a:ext cx="2310900" cy="11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DAB15B"/>
                </a:solidFill>
                <a:latin typeface="Helvetica Neue"/>
                <a:ea typeface="Helvetica Neue"/>
                <a:cs typeface="Helvetica Neue"/>
                <a:sym typeface="Helvetica Neue"/>
              </a:rPr>
              <a:t>G O O D   N E W S …</a:t>
            </a:r>
            <a:endParaRPr sz="1200" b="1">
              <a:solidFill>
                <a:srgbClr val="DAB15B"/>
              </a:solidFill>
              <a:latin typeface="Helvetica Neue"/>
              <a:ea typeface="Helvetica Neue"/>
              <a:cs typeface="Helvetica Neue"/>
              <a:sym typeface="Helvetica Neue"/>
            </a:endParaRPr>
          </a:p>
        </p:txBody>
      </p:sp>
      <p:sp>
        <p:nvSpPr>
          <p:cNvPr id="89" name="Google Shape;89;p16"/>
          <p:cNvSpPr txBox="1"/>
          <p:nvPr/>
        </p:nvSpPr>
        <p:spPr>
          <a:xfrm>
            <a:off x="547186" y="1669625"/>
            <a:ext cx="2310900" cy="11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EE474C"/>
                </a:solidFill>
                <a:latin typeface="Helvetica Neue"/>
                <a:ea typeface="Helvetica Neue"/>
                <a:cs typeface="Helvetica Neue"/>
                <a:sym typeface="Helvetica Neue"/>
              </a:rPr>
              <a:t>B A D   N E W S …</a:t>
            </a:r>
            <a:endParaRPr sz="1200" b="1">
              <a:solidFill>
                <a:srgbClr val="EE474C"/>
              </a:solidFill>
              <a:latin typeface="Helvetica Neue"/>
              <a:ea typeface="Helvetica Neue"/>
              <a:cs typeface="Helvetica Neue"/>
              <a:sym typeface="Helvetica Neue"/>
            </a:endParaRPr>
          </a:p>
        </p:txBody>
      </p:sp>
      <p:grpSp>
        <p:nvGrpSpPr>
          <p:cNvPr id="90" name="Google Shape;90;p16"/>
          <p:cNvGrpSpPr/>
          <p:nvPr/>
        </p:nvGrpSpPr>
        <p:grpSpPr>
          <a:xfrm>
            <a:off x="596225" y="3524000"/>
            <a:ext cx="6169300" cy="585600"/>
            <a:chOff x="596225" y="3524000"/>
            <a:chExt cx="6169300" cy="585600"/>
          </a:xfrm>
        </p:grpSpPr>
        <p:sp>
          <p:nvSpPr>
            <p:cNvPr id="91" name="Google Shape;91;p16"/>
            <p:cNvSpPr/>
            <p:nvPr/>
          </p:nvSpPr>
          <p:spPr>
            <a:xfrm>
              <a:off x="596225" y="3524000"/>
              <a:ext cx="585600" cy="585600"/>
            </a:xfrm>
            <a:prstGeom prst="ellipse">
              <a:avLst/>
            </a:prstGeom>
            <a:solidFill>
              <a:srgbClr val="3041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6"/>
            <p:cNvSpPr txBox="1"/>
            <p:nvPr/>
          </p:nvSpPr>
          <p:spPr>
            <a:xfrm>
              <a:off x="1312725" y="3582950"/>
              <a:ext cx="5452800" cy="46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30414A"/>
                  </a:solidFill>
                  <a:latin typeface="Helvetica Neue"/>
                  <a:ea typeface="Helvetica Neue"/>
                  <a:cs typeface="Helvetica Neue"/>
                  <a:sym typeface="Helvetica Neue"/>
                </a:rPr>
                <a:t>If you don't, I think those that do will leave you behind. </a:t>
              </a:r>
              <a:endParaRPr sz="1600">
                <a:solidFill>
                  <a:srgbClr val="30414A"/>
                </a:solidFill>
                <a:latin typeface="Helvetica Neue"/>
                <a:ea typeface="Helvetica Neue"/>
                <a:cs typeface="Helvetica Neue"/>
                <a:sym typeface="Helvetica Neue"/>
              </a:endParaRPr>
            </a:p>
          </p:txBody>
        </p:sp>
        <p:pic>
          <p:nvPicPr>
            <p:cNvPr id="93" name="Google Shape;93;p16"/>
            <p:cNvPicPr preferRelativeResize="0"/>
            <p:nvPr/>
          </p:nvPicPr>
          <p:blipFill>
            <a:blip r:embed="rId4">
              <a:alphaModFix/>
            </a:blip>
            <a:stretch>
              <a:fillRect/>
            </a:stretch>
          </p:blipFill>
          <p:spPr>
            <a:xfrm>
              <a:off x="771401" y="3694488"/>
              <a:ext cx="235240" cy="300069"/>
            </a:xfrm>
            <a:prstGeom prst="rect">
              <a:avLst/>
            </a:prstGeom>
            <a:noFill/>
            <a:ln>
              <a:noFill/>
            </a:ln>
          </p:spPr>
        </p:pic>
      </p:grpSp>
      <p:grpSp>
        <p:nvGrpSpPr>
          <p:cNvPr id="94" name="Google Shape;94;p16"/>
          <p:cNvGrpSpPr/>
          <p:nvPr/>
        </p:nvGrpSpPr>
        <p:grpSpPr>
          <a:xfrm>
            <a:off x="629213" y="747750"/>
            <a:ext cx="7426913" cy="706325"/>
            <a:chOff x="629213" y="747750"/>
            <a:chExt cx="7426913" cy="706325"/>
          </a:xfrm>
        </p:grpSpPr>
        <p:sp>
          <p:nvSpPr>
            <p:cNvPr id="95" name="Google Shape;95;p16"/>
            <p:cNvSpPr txBox="1"/>
            <p:nvPr/>
          </p:nvSpPr>
          <p:spPr>
            <a:xfrm>
              <a:off x="658725" y="747750"/>
              <a:ext cx="7397400" cy="69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30414A"/>
                  </a:solidFill>
                  <a:latin typeface="Helvetica Neue"/>
                  <a:ea typeface="Helvetica Neue"/>
                  <a:cs typeface="Helvetica Neue"/>
                  <a:sym typeface="Helvetica Neue"/>
                </a:rPr>
                <a:t>There will be much market disruption of white collar people doing knowledge work—lawyers, doctors, accountants. Chauffeurs will still exist and even thrive because no one wants to get in vehicle that can get hacked.</a:t>
              </a:r>
              <a:endParaRPr sz="2200" b="1" dirty="0">
                <a:solidFill>
                  <a:srgbClr val="30414A"/>
                </a:solidFill>
                <a:latin typeface="Helvetica Neue"/>
                <a:ea typeface="Helvetica Neue"/>
                <a:cs typeface="Helvetica Neue"/>
                <a:sym typeface="Helvetica Neue"/>
              </a:endParaRPr>
            </a:p>
          </p:txBody>
        </p:sp>
        <p:cxnSp>
          <p:nvCxnSpPr>
            <p:cNvPr id="96" name="Google Shape;96;p16"/>
            <p:cNvCxnSpPr/>
            <p:nvPr/>
          </p:nvCxnSpPr>
          <p:spPr>
            <a:xfrm>
              <a:off x="629213" y="868475"/>
              <a:ext cx="0" cy="585600"/>
            </a:xfrm>
            <a:prstGeom prst="straightConnector1">
              <a:avLst/>
            </a:prstGeom>
            <a:noFill/>
            <a:ln w="9525" cap="flat" cmpd="sng">
              <a:solidFill>
                <a:srgbClr val="DAB15B"/>
              </a:solidFill>
              <a:prstDash val="solid"/>
              <a:round/>
              <a:headEnd type="none" w="med" len="med"/>
              <a:tailEnd type="none" w="med" len="med"/>
            </a:ln>
          </p:spPr>
        </p:cxnSp>
      </p:grpSp>
      <p:grpSp>
        <p:nvGrpSpPr>
          <p:cNvPr id="97" name="Google Shape;97;p16"/>
          <p:cNvGrpSpPr/>
          <p:nvPr/>
        </p:nvGrpSpPr>
        <p:grpSpPr>
          <a:xfrm>
            <a:off x="658700" y="1804175"/>
            <a:ext cx="7576450" cy="552000"/>
            <a:chOff x="658700" y="1804175"/>
            <a:chExt cx="7576450" cy="552000"/>
          </a:xfrm>
        </p:grpSpPr>
        <p:sp>
          <p:nvSpPr>
            <p:cNvPr id="98" name="Google Shape;98;p16"/>
            <p:cNvSpPr txBox="1"/>
            <p:nvPr/>
          </p:nvSpPr>
          <p:spPr>
            <a:xfrm>
              <a:off x="715350" y="1804175"/>
              <a:ext cx="7519800" cy="55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30414A"/>
                  </a:solidFill>
                  <a:latin typeface="Helvetica Neue"/>
                  <a:ea typeface="Helvetica Neue"/>
                  <a:cs typeface="Helvetica Neue"/>
                  <a:sym typeface="Helvetica Neue"/>
                </a:rPr>
                <a:t>There will be lots of white collar workers who will start to do service jobs like chauffeuring—</a:t>
              </a:r>
              <a:br>
                <a:rPr lang="en" sz="1200" b="1" dirty="0">
                  <a:solidFill>
                    <a:srgbClr val="30414A"/>
                  </a:solidFill>
                  <a:latin typeface="Helvetica Neue"/>
                  <a:ea typeface="Helvetica Neue"/>
                  <a:cs typeface="Helvetica Neue"/>
                  <a:sym typeface="Helvetica Neue"/>
                </a:rPr>
              </a:br>
              <a:r>
                <a:rPr lang="en" sz="1200" b="1" dirty="0">
                  <a:solidFill>
                    <a:srgbClr val="30414A"/>
                  </a:solidFill>
                  <a:latin typeface="Helvetica Neue"/>
                  <a:ea typeface="Helvetica Neue"/>
                  <a:cs typeface="Helvetica Neue"/>
                  <a:sym typeface="Helvetica Neue"/>
                </a:rPr>
                <a:t>creating more competition as people see it as field that won't be disrupted.</a:t>
              </a:r>
              <a:endParaRPr sz="1200" b="1" dirty="0">
                <a:solidFill>
                  <a:srgbClr val="30414A"/>
                </a:solidFill>
                <a:latin typeface="Helvetica Neue"/>
                <a:ea typeface="Helvetica Neue"/>
                <a:cs typeface="Helvetica Neue"/>
                <a:sym typeface="Helvetica Neue"/>
              </a:endParaRPr>
            </a:p>
          </p:txBody>
        </p:sp>
        <p:cxnSp>
          <p:nvCxnSpPr>
            <p:cNvPr id="99" name="Google Shape;99;p16"/>
            <p:cNvCxnSpPr/>
            <p:nvPr/>
          </p:nvCxnSpPr>
          <p:spPr>
            <a:xfrm>
              <a:off x="658700" y="1924900"/>
              <a:ext cx="0" cy="333300"/>
            </a:xfrm>
            <a:prstGeom prst="straightConnector1">
              <a:avLst/>
            </a:prstGeom>
            <a:noFill/>
            <a:ln w="9525" cap="flat" cmpd="sng">
              <a:solidFill>
                <a:srgbClr val="EE474C"/>
              </a:solidFill>
              <a:prstDash val="solid"/>
              <a:round/>
              <a:headEnd type="none" w="med" len="med"/>
              <a:tailEnd type="none" w="med" len="med"/>
            </a:ln>
          </p:spPr>
        </p:cxnSp>
      </p:grpSp>
      <p:grpSp>
        <p:nvGrpSpPr>
          <p:cNvPr id="100" name="Google Shape;100;p16"/>
          <p:cNvGrpSpPr/>
          <p:nvPr/>
        </p:nvGrpSpPr>
        <p:grpSpPr>
          <a:xfrm>
            <a:off x="0" y="4634725"/>
            <a:ext cx="4109700" cy="508800"/>
            <a:chOff x="0" y="4634725"/>
            <a:chExt cx="4109700" cy="508800"/>
          </a:xfrm>
        </p:grpSpPr>
        <p:sp>
          <p:nvSpPr>
            <p:cNvPr id="101" name="Google Shape;101;p16"/>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6"/>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103" name="Google Shape;103;p16"/>
          <p:cNvPicPr preferRelativeResize="0"/>
          <p:nvPr/>
        </p:nvPicPr>
        <p:blipFill>
          <a:blip r:embed="rId5">
            <a:alphaModFix/>
          </a:blip>
          <a:stretch>
            <a:fillRect/>
          </a:stretch>
        </p:blipFill>
        <p:spPr>
          <a:xfrm>
            <a:off x="152400" y="4741899"/>
            <a:ext cx="230925" cy="263925"/>
          </a:xfrm>
          <a:prstGeom prst="rect">
            <a:avLst/>
          </a:prstGeom>
          <a:noFill/>
          <a:ln>
            <a:noFill/>
          </a:ln>
        </p:spPr>
      </p:pic>
      <p:sp>
        <p:nvSpPr>
          <p:cNvPr id="104" name="Google Shape;104;p16"/>
          <p:cNvSpPr txBox="1"/>
          <p:nvPr/>
        </p:nvSpPr>
        <p:spPr>
          <a:xfrm>
            <a:off x="492886" y="2470088"/>
            <a:ext cx="2310900" cy="11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DAB15B"/>
                </a:solidFill>
                <a:latin typeface="Helvetica Neue"/>
                <a:ea typeface="Helvetica Neue"/>
                <a:cs typeface="Helvetica Neue"/>
                <a:sym typeface="Helvetica Neue"/>
              </a:rPr>
              <a:t>G O O D   N E W S …</a:t>
            </a:r>
            <a:endParaRPr sz="1200" b="1">
              <a:solidFill>
                <a:srgbClr val="DAB15B"/>
              </a:solidFill>
              <a:latin typeface="Helvetica Neue"/>
              <a:ea typeface="Helvetica Neue"/>
              <a:cs typeface="Helvetica Neue"/>
              <a:sym typeface="Helvetica Neue"/>
            </a:endParaRPr>
          </a:p>
        </p:txBody>
      </p:sp>
      <p:grpSp>
        <p:nvGrpSpPr>
          <p:cNvPr id="105" name="Google Shape;105;p16"/>
          <p:cNvGrpSpPr/>
          <p:nvPr/>
        </p:nvGrpSpPr>
        <p:grpSpPr>
          <a:xfrm>
            <a:off x="596225" y="2607125"/>
            <a:ext cx="7823700" cy="712838"/>
            <a:chOff x="596225" y="2607125"/>
            <a:chExt cx="7823700" cy="712838"/>
          </a:xfrm>
        </p:grpSpPr>
        <p:grpSp>
          <p:nvGrpSpPr>
            <p:cNvPr id="106" name="Google Shape;106;p16"/>
            <p:cNvGrpSpPr/>
            <p:nvPr/>
          </p:nvGrpSpPr>
          <p:grpSpPr>
            <a:xfrm>
              <a:off x="681525" y="2607125"/>
              <a:ext cx="7549275" cy="508800"/>
              <a:chOff x="681525" y="2607125"/>
              <a:chExt cx="7549275" cy="508800"/>
            </a:xfrm>
          </p:grpSpPr>
          <p:sp>
            <p:nvSpPr>
              <p:cNvPr id="107" name="Google Shape;107;p16"/>
              <p:cNvSpPr txBox="1"/>
              <p:nvPr/>
            </p:nvSpPr>
            <p:spPr>
              <a:xfrm>
                <a:off x="711000" y="2607125"/>
                <a:ext cx="7519800" cy="50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30414A"/>
                    </a:solidFill>
                    <a:latin typeface="Helvetica Neue"/>
                    <a:ea typeface="Helvetica Neue"/>
                    <a:cs typeface="Helvetica Neue"/>
                    <a:sym typeface="Helvetica Neue"/>
                  </a:rPr>
                  <a:t>There's a way to differentiate that creates more value, and we've proven that. If you apply these principles, you'll be poised to succeed in a space that's here to stay. </a:t>
                </a:r>
                <a:endParaRPr sz="1200" b="1" dirty="0">
                  <a:solidFill>
                    <a:srgbClr val="30414A"/>
                  </a:solidFill>
                  <a:latin typeface="Helvetica Neue"/>
                  <a:ea typeface="Helvetica Neue"/>
                  <a:cs typeface="Helvetica Neue"/>
                  <a:sym typeface="Helvetica Neue"/>
                </a:endParaRPr>
              </a:p>
            </p:txBody>
          </p:sp>
          <p:cxnSp>
            <p:nvCxnSpPr>
              <p:cNvPr id="108" name="Google Shape;108;p16"/>
              <p:cNvCxnSpPr/>
              <p:nvPr/>
            </p:nvCxnSpPr>
            <p:spPr>
              <a:xfrm>
                <a:off x="681525" y="2693713"/>
                <a:ext cx="0" cy="420300"/>
              </a:xfrm>
              <a:prstGeom prst="straightConnector1">
                <a:avLst/>
              </a:prstGeom>
              <a:noFill/>
              <a:ln w="9525" cap="flat" cmpd="sng">
                <a:solidFill>
                  <a:srgbClr val="DAB15B"/>
                </a:solidFill>
                <a:prstDash val="solid"/>
                <a:round/>
                <a:headEnd type="none" w="med" len="med"/>
                <a:tailEnd type="none" w="med" len="med"/>
              </a:ln>
            </p:spPr>
          </p:cxnSp>
        </p:grpSp>
        <p:cxnSp>
          <p:nvCxnSpPr>
            <p:cNvPr id="109" name="Google Shape;109;p16"/>
            <p:cNvCxnSpPr/>
            <p:nvPr/>
          </p:nvCxnSpPr>
          <p:spPr>
            <a:xfrm>
              <a:off x="596225" y="3319963"/>
              <a:ext cx="7823700" cy="0"/>
            </a:xfrm>
            <a:prstGeom prst="straightConnector1">
              <a:avLst/>
            </a:prstGeom>
            <a:noFill/>
            <a:ln w="9525" cap="flat" cmpd="sng">
              <a:solidFill>
                <a:srgbClr val="E3E4E5"/>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113"/>
        <p:cNvGrpSpPr/>
        <p:nvPr/>
      </p:nvGrpSpPr>
      <p:grpSpPr>
        <a:xfrm>
          <a:off x="0" y="0"/>
          <a:ext cx="0" cy="0"/>
          <a:chOff x="0" y="0"/>
          <a:chExt cx="0" cy="0"/>
        </a:xfrm>
      </p:grpSpPr>
      <p:pic>
        <p:nvPicPr>
          <p:cNvPr id="114" name="Google Shape;114;p17"/>
          <p:cNvPicPr preferRelativeResize="0"/>
          <p:nvPr/>
        </p:nvPicPr>
        <p:blipFill rotWithShape="1">
          <a:blip r:embed="rId3">
            <a:alphaModFix/>
          </a:blip>
          <a:srcRect l="33645" r="17286"/>
          <a:stretch/>
        </p:blipFill>
        <p:spPr>
          <a:xfrm>
            <a:off x="5315300" y="-57150"/>
            <a:ext cx="3828700" cy="5200674"/>
          </a:xfrm>
          <a:prstGeom prst="rect">
            <a:avLst/>
          </a:prstGeom>
          <a:noFill/>
          <a:ln>
            <a:noFill/>
          </a:ln>
        </p:spPr>
      </p:pic>
      <p:pic>
        <p:nvPicPr>
          <p:cNvPr id="115" name="Google Shape;115;p17"/>
          <p:cNvPicPr preferRelativeResize="0"/>
          <p:nvPr/>
        </p:nvPicPr>
        <p:blipFill>
          <a:blip r:embed="rId4">
            <a:alphaModFix/>
          </a:blip>
          <a:stretch>
            <a:fillRect/>
          </a:stretch>
        </p:blipFill>
        <p:spPr>
          <a:xfrm>
            <a:off x="8775550" y="4777250"/>
            <a:ext cx="170625" cy="193225"/>
          </a:xfrm>
          <a:prstGeom prst="rect">
            <a:avLst/>
          </a:prstGeom>
          <a:noFill/>
          <a:ln>
            <a:noFill/>
          </a:ln>
        </p:spPr>
      </p:pic>
      <p:sp>
        <p:nvSpPr>
          <p:cNvPr id="116" name="Google Shape;116;p17"/>
          <p:cNvSpPr txBox="1"/>
          <p:nvPr/>
        </p:nvSpPr>
        <p:spPr>
          <a:xfrm>
            <a:off x="449250" y="1733550"/>
            <a:ext cx="4279200" cy="156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600" b="1" dirty="0">
                <a:solidFill>
                  <a:srgbClr val="E3E4E5"/>
                </a:solidFill>
                <a:latin typeface="Helvetica Neue"/>
                <a:ea typeface="Helvetica Neue"/>
                <a:cs typeface="Helvetica Neue"/>
                <a:sym typeface="Helvetica Neue"/>
              </a:rPr>
              <a:t>If…</a:t>
            </a:r>
            <a:endParaRPr sz="9600" b="1" dirty="0">
              <a:solidFill>
                <a:srgbClr val="E3E4E5"/>
              </a:solidFill>
              <a:latin typeface="Helvetica Neue"/>
              <a:ea typeface="Helvetica Neue"/>
              <a:cs typeface="Helvetica Neue"/>
              <a:sym typeface="Helvetica Neue"/>
            </a:endParaRPr>
          </a:p>
        </p:txBody>
      </p:sp>
      <p:grpSp>
        <p:nvGrpSpPr>
          <p:cNvPr id="117" name="Google Shape;117;p17"/>
          <p:cNvGrpSpPr/>
          <p:nvPr/>
        </p:nvGrpSpPr>
        <p:grpSpPr>
          <a:xfrm>
            <a:off x="567050" y="1195979"/>
            <a:ext cx="308990" cy="308976"/>
            <a:chOff x="4674538" y="946804"/>
            <a:chExt cx="256487" cy="256475"/>
          </a:xfrm>
        </p:grpSpPr>
        <p:sp>
          <p:nvSpPr>
            <p:cNvPr id="118" name="Google Shape;118;p17"/>
            <p:cNvSpPr/>
            <p:nvPr/>
          </p:nvSpPr>
          <p:spPr>
            <a:xfrm>
              <a:off x="4717431" y="989691"/>
              <a:ext cx="170700" cy="1707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9" name="Google Shape;119;p17"/>
            <p:cNvPicPr preferRelativeResize="0"/>
            <p:nvPr/>
          </p:nvPicPr>
          <p:blipFill>
            <a:blip r:embed="rId5">
              <a:alphaModFix/>
            </a:blip>
            <a:stretch>
              <a:fillRect/>
            </a:stretch>
          </p:blipFill>
          <p:spPr>
            <a:xfrm>
              <a:off x="4674538" y="946804"/>
              <a:ext cx="256487" cy="256475"/>
            </a:xfrm>
            <a:prstGeom prst="rect">
              <a:avLst/>
            </a:prstGeom>
            <a:noFill/>
            <a:ln>
              <a:noFill/>
            </a:ln>
          </p:spPr>
        </p:pic>
      </p:grpSp>
      <p:grpSp>
        <p:nvGrpSpPr>
          <p:cNvPr id="120" name="Google Shape;120;p17"/>
          <p:cNvGrpSpPr/>
          <p:nvPr/>
        </p:nvGrpSpPr>
        <p:grpSpPr>
          <a:xfrm>
            <a:off x="0" y="4634725"/>
            <a:ext cx="4109700" cy="508800"/>
            <a:chOff x="0" y="4634725"/>
            <a:chExt cx="4109700" cy="508800"/>
          </a:xfrm>
        </p:grpSpPr>
        <p:sp>
          <p:nvSpPr>
            <p:cNvPr id="121" name="Google Shape;121;p17"/>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17"/>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123" name="Google Shape;123;p17"/>
          <p:cNvPicPr preferRelativeResize="0"/>
          <p:nvPr/>
        </p:nvPicPr>
        <p:blipFill>
          <a:blip r:embed="rId6">
            <a:alphaModFix/>
          </a:blip>
          <a:stretch>
            <a:fillRect/>
          </a:stretch>
        </p:blipFill>
        <p:spPr>
          <a:xfrm>
            <a:off x="152400" y="4741899"/>
            <a:ext cx="230925" cy="263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2426"/>
        </a:solidFill>
        <a:effectLst/>
      </p:bgPr>
    </p:bg>
    <p:spTree>
      <p:nvGrpSpPr>
        <p:cNvPr id="1" name="Shape 127"/>
        <p:cNvGrpSpPr/>
        <p:nvPr/>
      </p:nvGrpSpPr>
      <p:grpSpPr>
        <a:xfrm>
          <a:off x="0" y="0"/>
          <a:ext cx="0" cy="0"/>
          <a:chOff x="0" y="0"/>
          <a:chExt cx="0" cy="0"/>
        </a:xfrm>
      </p:grpSpPr>
      <p:pic>
        <p:nvPicPr>
          <p:cNvPr id="128" name="Google Shape;128;p18"/>
          <p:cNvPicPr preferRelativeResize="0"/>
          <p:nvPr/>
        </p:nvPicPr>
        <p:blipFill>
          <a:blip r:embed="rId3">
            <a:alphaModFix/>
          </a:blip>
          <a:stretch>
            <a:fillRect/>
          </a:stretch>
        </p:blipFill>
        <p:spPr>
          <a:xfrm>
            <a:off x="8775550" y="4777250"/>
            <a:ext cx="170625" cy="193225"/>
          </a:xfrm>
          <a:prstGeom prst="rect">
            <a:avLst/>
          </a:prstGeom>
          <a:noFill/>
          <a:ln>
            <a:noFill/>
          </a:ln>
        </p:spPr>
      </p:pic>
      <p:sp>
        <p:nvSpPr>
          <p:cNvPr id="129" name="Google Shape;129;p18"/>
          <p:cNvSpPr txBox="1"/>
          <p:nvPr/>
        </p:nvSpPr>
        <p:spPr>
          <a:xfrm>
            <a:off x="1305600" y="1631775"/>
            <a:ext cx="6532800" cy="12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Helvetica Neue"/>
                <a:ea typeface="Helvetica Neue"/>
                <a:cs typeface="Helvetica Neue"/>
                <a:sym typeface="Helvetica Neue"/>
              </a:rPr>
              <a:t>We are helping create a legendary level of service in this industry.  </a:t>
            </a:r>
            <a:endParaRPr sz="30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endParaRPr>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
                <a:solidFill>
                  <a:srgbClr val="FFFFFF"/>
                </a:solidFill>
                <a:latin typeface="Helvetica Neue"/>
                <a:ea typeface="Helvetica Neue"/>
                <a:cs typeface="Helvetica Neue"/>
                <a:sym typeface="Helvetica Neue"/>
              </a:rPr>
              <a:t>Not about fleets or even technology but about a </a:t>
            </a:r>
            <a:r>
              <a:rPr lang="en" b="1" i="1">
                <a:solidFill>
                  <a:srgbClr val="DAB15B"/>
                </a:solidFill>
                <a:latin typeface="Helvetica Neue"/>
                <a:ea typeface="Helvetica Neue"/>
                <a:cs typeface="Helvetica Neue"/>
                <a:sym typeface="Helvetica Neue"/>
              </a:rPr>
              <a:t>model of service</a:t>
            </a:r>
            <a:r>
              <a:rPr lang="en">
                <a:solidFill>
                  <a:srgbClr val="FFFFFF"/>
                </a:solidFill>
                <a:latin typeface="Helvetica Neue"/>
                <a:ea typeface="Helvetica Neue"/>
                <a:cs typeface="Helvetica Neue"/>
                <a:sym typeface="Helvetica Neue"/>
              </a:rPr>
              <a:t>. </a:t>
            </a:r>
            <a:endParaRPr>
              <a:solidFill>
                <a:srgbClr val="FFFFFF"/>
              </a:solidFill>
              <a:latin typeface="Helvetica Neue"/>
              <a:ea typeface="Helvetica Neue"/>
              <a:cs typeface="Helvetica Neue"/>
              <a:sym typeface="Helvetica Neue"/>
            </a:endParaRPr>
          </a:p>
        </p:txBody>
      </p:sp>
      <p:pic>
        <p:nvPicPr>
          <p:cNvPr id="130" name="Google Shape;130;p18"/>
          <p:cNvPicPr preferRelativeResize="0"/>
          <p:nvPr/>
        </p:nvPicPr>
        <p:blipFill>
          <a:blip r:embed="rId4">
            <a:alphaModFix/>
          </a:blip>
          <a:stretch>
            <a:fillRect/>
          </a:stretch>
        </p:blipFill>
        <p:spPr>
          <a:xfrm>
            <a:off x="4454289" y="1026825"/>
            <a:ext cx="235444" cy="256474"/>
          </a:xfrm>
          <a:prstGeom prst="rect">
            <a:avLst/>
          </a:prstGeom>
          <a:noFill/>
          <a:ln>
            <a:noFill/>
          </a:ln>
        </p:spPr>
      </p:pic>
      <p:grpSp>
        <p:nvGrpSpPr>
          <p:cNvPr id="131" name="Google Shape;131;p18"/>
          <p:cNvGrpSpPr/>
          <p:nvPr/>
        </p:nvGrpSpPr>
        <p:grpSpPr>
          <a:xfrm>
            <a:off x="0" y="4634725"/>
            <a:ext cx="4109700" cy="508800"/>
            <a:chOff x="0" y="4634725"/>
            <a:chExt cx="4109700" cy="508800"/>
          </a:xfrm>
        </p:grpSpPr>
        <p:sp>
          <p:nvSpPr>
            <p:cNvPr id="132" name="Google Shape;132;p18"/>
            <p:cNvSpPr/>
            <p:nvPr/>
          </p:nvSpPr>
          <p:spPr>
            <a:xfrm>
              <a:off x="0" y="4634725"/>
              <a:ext cx="4109700" cy="5088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18"/>
            <p:cNvSpPr txBox="1"/>
            <p:nvPr/>
          </p:nvSpPr>
          <p:spPr>
            <a:xfrm>
              <a:off x="429800" y="4717125"/>
              <a:ext cx="36798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30414A"/>
                  </a:solidFill>
                  <a:latin typeface="Helvetica Neue"/>
                  <a:ea typeface="Helvetica Neue"/>
                  <a:cs typeface="Helvetica Neue"/>
                  <a:sym typeface="Helvetica Neue"/>
                </a:rPr>
                <a:t>Text +1 864 660 3590 for Questions</a:t>
              </a:r>
              <a:endParaRPr sz="1600" b="1">
                <a:solidFill>
                  <a:srgbClr val="30414A"/>
                </a:solidFill>
                <a:latin typeface="Helvetica Neue"/>
                <a:ea typeface="Helvetica Neue"/>
                <a:cs typeface="Helvetica Neue"/>
                <a:sym typeface="Helvetica Neue"/>
              </a:endParaRPr>
            </a:p>
          </p:txBody>
        </p:sp>
      </p:grpSp>
      <p:pic>
        <p:nvPicPr>
          <p:cNvPr id="134" name="Google Shape;134;p18"/>
          <p:cNvPicPr preferRelativeResize="0"/>
          <p:nvPr/>
        </p:nvPicPr>
        <p:blipFill>
          <a:blip r:embed="rId5">
            <a:alphaModFix/>
          </a:blip>
          <a:stretch>
            <a:fillRect/>
          </a:stretch>
        </p:blipFill>
        <p:spPr>
          <a:xfrm>
            <a:off x="152400" y="4741899"/>
            <a:ext cx="230925" cy="263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670AFDB14084B949AFEC3D8C8A802" ma:contentTypeVersion="15" ma:contentTypeDescription="Create a new document." ma:contentTypeScope="" ma:versionID="f1a884e004a21fafd0c70deaad0e0075">
  <xsd:schema xmlns:xsd="http://www.w3.org/2001/XMLSchema" xmlns:xs="http://www.w3.org/2001/XMLSchema" xmlns:p="http://schemas.microsoft.com/office/2006/metadata/properties" xmlns:ns2="e0568f08-6d3d-45dd-a73f-448ed136e9f3" xmlns:ns3="fddfcd6a-91bd-436e-90a8-f825f5435516" targetNamespace="http://schemas.microsoft.com/office/2006/metadata/properties" ma:root="true" ma:fieldsID="25d20ba12d035595959d151a84b2ca20" ns2:_="" ns3:_="">
    <xsd:import namespace="e0568f08-6d3d-45dd-a73f-448ed136e9f3"/>
    <xsd:import namespace="fddfcd6a-91bd-436e-90a8-f825f54355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68f08-6d3d-45dd-a73f-448ed136e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a174779-9f33-4c96-9c8a-d5811d7577b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dfcd6a-91bd-436e-90a8-f825f543551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4632fb-4a2b-40c3-95a3-a1504f1ba9be}" ma:internalName="TaxCatchAll" ma:showField="CatchAllData" ma:web="fddfcd6a-91bd-436e-90a8-f825f543551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568f08-6d3d-45dd-a73f-448ed136e9f3">
      <Terms xmlns="http://schemas.microsoft.com/office/infopath/2007/PartnerControls"/>
    </lcf76f155ced4ddcb4097134ff3c332f>
    <TaxCatchAll xmlns="fddfcd6a-91bd-436e-90a8-f825f54355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6B0D16-6486-4FDD-BB0D-923364F25B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68f08-6d3d-45dd-a73f-448ed136e9f3"/>
    <ds:schemaRef ds:uri="fddfcd6a-91bd-436e-90a8-f825f5435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D3A179-22BC-48FC-ACBA-E60B42FACA58}">
  <ds:schemaRefs>
    <ds:schemaRef ds:uri="http://schemas.microsoft.com/office/2006/metadata/properties"/>
    <ds:schemaRef ds:uri="http://schemas.microsoft.com/office/infopath/2007/PartnerControls"/>
    <ds:schemaRef ds:uri="e0568f08-6d3d-45dd-a73f-448ed136e9f3"/>
    <ds:schemaRef ds:uri="fddfcd6a-91bd-436e-90a8-f825f5435516"/>
  </ds:schemaRefs>
</ds:datastoreItem>
</file>

<file path=customXml/itemProps3.xml><?xml version="1.0" encoding="utf-8"?>
<ds:datastoreItem xmlns:ds="http://schemas.openxmlformats.org/officeDocument/2006/customXml" ds:itemID="{89023ECC-ED60-45BD-AD89-06372A4F1F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552</Words>
  <Application>Microsoft Office PowerPoint</Application>
  <PresentationFormat>On-screen Show (16:9)</PresentationFormat>
  <Paragraphs>77</Paragraphs>
  <Slides>27</Slides>
  <Notes>22</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Helvetica</vt:lpstr>
      <vt:lpstr>Helvetica Neue</vt:lpstr>
      <vt:lpstr>Helvetica Neue Medium</vt:lpstr>
      <vt:lpstr>Arial</vt:lpstr>
      <vt:lpstr>Simple Light</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Susan Rose</dc:creator>
  <cp:lastModifiedBy>Susan Rose</cp:lastModifiedBy>
  <cp:revision>3</cp:revision>
  <dcterms:modified xsi:type="dcterms:W3CDTF">2025-02-20T23:34:16Z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0x010100FA4670AFDB14084B949AFEC3D8C8A802</vt:lpwstr>
  </property>
</Properties>
</file>